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EA003-FFBD-4C07-BFC9-89D34FC2E1E8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296EC-6F59-4B2B-A122-FF098F3CC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6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296EC-6F59-4B2B-A122-FF098F3CC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37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0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5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3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6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8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2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6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8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9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20F14-5692-49D0-A8F6-DC5E69B41F72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DAA4D-96F0-4C6E-8D33-FB1BCAF6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57203" y="2260226"/>
            <a:ext cx="3843590" cy="60918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 experiment in multiple environments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571070" y="2279301"/>
            <a:ext cx="3887130" cy="59011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Genotyping with SoySNP50k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BeadChip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(52,041 SNP)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867399" y="4320307"/>
            <a:ext cx="2586135" cy="61429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Selective sweep analysis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57203" y="4320307"/>
            <a:ext cx="3657600" cy="61429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Genome wide association mapping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+Q+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956" y="5584763"/>
            <a:ext cx="8986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altLang="zh-CN" dirty="0" smtClean="0"/>
              <a:t>Additional </a:t>
            </a:r>
            <a:r>
              <a:rPr lang="en-US" altLang="zh-CN" smtClean="0"/>
              <a:t>file </a:t>
            </a:r>
            <a:r>
              <a:rPr lang="en-US" altLang="zh-CN" smtClean="0"/>
              <a:t>13: </a:t>
            </a:r>
            <a:r>
              <a:rPr lang="en-US" altLang="zh-CN" dirty="0" smtClean="0"/>
              <a:t>Flow chart of overall experimental design.</a:t>
            </a:r>
            <a:endParaRPr lang="en-US" altLang="zh-CN" dirty="0"/>
          </a:p>
        </p:txBody>
      </p:sp>
      <p:sp>
        <p:nvSpPr>
          <p:cNvPr id="7" name="Rounded Rectangle 6"/>
          <p:cNvSpPr/>
          <p:nvPr/>
        </p:nvSpPr>
        <p:spPr>
          <a:xfrm rot="16200000">
            <a:off x="6250654" y="-348472"/>
            <a:ext cx="571500" cy="384359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1062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Soybean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lines</a:t>
            </a:r>
          </a:p>
        </p:txBody>
      </p:sp>
      <p:sp>
        <p:nvSpPr>
          <p:cNvPr id="24" name="Rounded Rectangle 23"/>
          <p:cNvSpPr/>
          <p:nvPr/>
        </p:nvSpPr>
        <p:spPr>
          <a:xfrm rot="16200000">
            <a:off x="2114550" y="-359668"/>
            <a:ext cx="571500" cy="3886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342 Soybean landraces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67325" y="1877737"/>
            <a:ext cx="0" cy="4015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657600" y="1877737"/>
            <a:ext cx="0" cy="40073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733800" y="1877737"/>
            <a:ext cx="945149" cy="3625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191002" y="1877737"/>
            <a:ext cx="976323" cy="3620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3352801" y="3259016"/>
            <a:ext cx="1981199" cy="56187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Hapmap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genotypic data (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086600" y="3259017"/>
            <a:ext cx="1371600" cy="56187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Kinship analysis (</a:t>
            </a:r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57201" y="3259016"/>
            <a:ext cx="2743199" cy="55370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Phenotype data of  9 agronomic traits (</a:t>
            </a:r>
            <a:r>
              <a:rPr lang="en-US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514968" y="3259016"/>
            <a:ext cx="1419232" cy="56187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 structure(Q)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873543" y="2915066"/>
            <a:ext cx="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885748" y="2935553"/>
            <a:ext cx="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6316834" y="2915066"/>
            <a:ext cx="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7845343" y="2954215"/>
            <a:ext cx="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2916329" y="3853550"/>
            <a:ext cx="0" cy="47873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505200" y="3851188"/>
            <a:ext cx="0" cy="48109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3733800" y="3874852"/>
            <a:ext cx="1890726" cy="3937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114803" y="3853550"/>
            <a:ext cx="3210196" cy="47873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4679023" y="3858839"/>
            <a:ext cx="1671891" cy="40981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19" idx="1"/>
          </p:cNvCxnSpPr>
          <p:nvPr/>
        </p:nvCxnSpPr>
        <p:spPr>
          <a:xfrm flipH="1">
            <a:off x="4159720" y="4627452"/>
            <a:ext cx="170767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/>
          <p:cNvSpPr/>
          <p:nvPr/>
        </p:nvSpPr>
        <p:spPr>
          <a:xfrm>
            <a:off x="3962401" y="4475586"/>
            <a:ext cx="1904998" cy="61912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Validated by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7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69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</dc:creator>
  <cp:lastModifiedBy>Real, Francis Frank</cp:lastModifiedBy>
  <cp:revision>17</cp:revision>
  <dcterms:created xsi:type="dcterms:W3CDTF">2015-07-02T02:52:58Z</dcterms:created>
  <dcterms:modified xsi:type="dcterms:W3CDTF">2015-08-28T20:17:06Z</dcterms:modified>
</cp:coreProperties>
</file>