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74" y="1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78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H:\Research\PKHs_Dani\microarray_dani\Chips_20_04_10_DOX\Heat_shock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H:\Research\PKHs_Dani\microarray_dani\Chips_20_04_10_DOX\Heat_shoc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_trad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Hoja1!$E$1</c:f>
              <c:strCache>
                <c:ptCount val="1"/>
                <c:pt idx="0">
                  <c:v>WT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  <c:spPr>
              <a:noFill/>
              <a:ln>
                <a:solidFill>
                  <a:schemeClr val="tx1"/>
                </a:solidFill>
              </a:ln>
            </c:spPr>
          </c:marker>
          <c:xVal>
            <c:strRef>
              <c:f>Hoja1!$A$2:$A$101</c:f>
              <c:strCache>
                <c:ptCount val="100"/>
                <c:pt idx="0">
                  <c:v>YCR021C</c:v>
                </c:pt>
                <c:pt idx="1">
                  <c:v>YJL035C</c:v>
                </c:pt>
                <c:pt idx="2">
                  <c:v>YGR211W</c:v>
                </c:pt>
                <c:pt idx="3">
                  <c:v>YGR142W</c:v>
                </c:pt>
                <c:pt idx="4">
                  <c:v>YER150W</c:v>
                </c:pt>
                <c:pt idx="5">
                  <c:v>YER103W</c:v>
                </c:pt>
                <c:pt idx="6">
                  <c:v>YNL006W</c:v>
                </c:pt>
                <c:pt idx="7">
                  <c:v>YGR249W</c:v>
                </c:pt>
                <c:pt idx="8">
                  <c:v>YLL027W</c:v>
                </c:pt>
                <c:pt idx="9">
                  <c:v>YBR101C</c:v>
                </c:pt>
                <c:pt idx="10">
                  <c:v>YOL015W</c:v>
                </c:pt>
                <c:pt idx="11">
                  <c:v>YGR210C</c:v>
                </c:pt>
                <c:pt idx="12">
                  <c:v>YDR171W</c:v>
                </c:pt>
                <c:pt idx="13">
                  <c:v>YPR015C</c:v>
                </c:pt>
                <c:pt idx="14">
                  <c:v>YDR103W</c:v>
                </c:pt>
                <c:pt idx="15">
                  <c:v>YPL250C</c:v>
                </c:pt>
                <c:pt idx="16">
                  <c:v>YNL034W</c:v>
                </c:pt>
                <c:pt idx="17">
                  <c:v>YDR258C</c:v>
                </c:pt>
                <c:pt idx="18">
                  <c:v>YJL034W</c:v>
                </c:pt>
                <c:pt idx="19">
                  <c:v>YOL014W</c:v>
                </c:pt>
                <c:pt idx="20">
                  <c:v>YNL077W</c:v>
                </c:pt>
                <c:pt idx="21">
                  <c:v>YDR259C</c:v>
                </c:pt>
                <c:pt idx="22">
                  <c:v>YNL007C</c:v>
                </c:pt>
                <c:pt idx="23">
                  <c:v>YHR041C</c:v>
                </c:pt>
                <c:pt idx="24">
                  <c:v>YBR067C</c:v>
                </c:pt>
                <c:pt idx="25">
                  <c:v>YPR154W</c:v>
                </c:pt>
                <c:pt idx="26">
                  <c:v>YLL026W</c:v>
                </c:pt>
                <c:pt idx="27">
                  <c:v>YDR260C</c:v>
                </c:pt>
                <c:pt idx="28">
                  <c:v>YPR158W</c:v>
                </c:pt>
                <c:pt idx="29">
                  <c:v>YGR293C</c:v>
                </c:pt>
                <c:pt idx="30">
                  <c:v>YOR027W</c:v>
                </c:pt>
                <c:pt idx="31">
                  <c:v>YPL239W</c:v>
                </c:pt>
                <c:pt idx="32">
                  <c:v>YGR144W</c:v>
                </c:pt>
                <c:pt idx="33">
                  <c:v>YHL037C</c:v>
                </c:pt>
                <c:pt idx="34">
                  <c:v>YPL240C</c:v>
                </c:pt>
                <c:pt idx="35">
                  <c:v>YPR152C</c:v>
                </c:pt>
                <c:pt idx="36">
                  <c:v>YDR334W</c:v>
                </c:pt>
                <c:pt idx="37">
                  <c:v>YPL042C</c:v>
                </c:pt>
                <c:pt idx="38">
                  <c:v>YIL173W</c:v>
                </c:pt>
                <c:pt idx="39">
                  <c:v>YBR098W</c:v>
                </c:pt>
                <c:pt idx="40">
                  <c:v>YDR406W</c:v>
                </c:pt>
                <c:pt idx="41">
                  <c:v>YDR043C</c:v>
                </c:pt>
                <c:pt idx="42">
                  <c:v>YNL269W</c:v>
                </c:pt>
                <c:pt idx="43">
                  <c:v>YBL043W</c:v>
                </c:pt>
                <c:pt idx="44">
                  <c:v>YPL027W</c:v>
                </c:pt>
                <c:pt idx="45">
                  <c:v>YIL012W</c:v>
                </c:pt>
                <c:pt idx="46">
                  <c:v>YGR149W</c:v>
                </c:pt>
                <c:pt idx="47">
                  <c:v>YNL276C</c:v>
                </c:pt>
                <c:pt idx="48">
                  <c:v>YHR173C</c:v>
                </c:pt>
                <c:pt idx="49">
                  <c:v>YLR465C</c:v>
                </c:pt>
                <c:pt idx="50">
                  <c:v>YHR022C</c:v>
                </c:pt>
                <c:pt idx="51">
                  <c:v>YGL197W</c:v>
                </c:pt>
                <c:pt idx="52">
                  <c:v>YDR409W</c:v>
                </c:pt>
                <c:pt idx="53">
                  <c:v>YFL052W</c:v>
                </c:pt>
                <c:pt idx="54">
                  <c:v>YHR136C</c:v>
                </c:pt>
                <c:pt idx="55">
                  <c:v>YNL008C</c:v>
                </c:pt>
                <c:pt idx="56">
                  <c:v>YDL242W</c:v>
                </c:pt>
                <c:pt idx="57">
                  <c:v>YOL085C</c:v>
                </c:pt>
                <c:pt idx="58">
                  <c:v>YER116C</c:v>
                </c:pt>
                <c:pt idx="59">
                  <c:v>YMR244W</c:v>
                </c:pt>
                <c:pt idx="60">
                  <c:v>YNL296W</c:v>
                </c:pt>
                <c:pt idx="61">
                  <c:v>YBR102C</c:v>
                </c:pt>
                <c:pt idx="62">
                  <c:v>YNR031C</c:v>
                </c:pt>
                <c:pt idx="63">
                  <c:v>YHR213W</c:v>
                </c:pt>
                <c:pt idx="64">
                  <c:v>YHR180W</c:v>
                </c:pt>
                <c:pt idx="65">
                  <c:v>YNL120C</c:v>
                </c:pt>
                <c:pt idx="66">
                  <c:v>YNL285W</c:v>
                </c:pt>
                <c:pt idx="67">
                  <c:v>YBR103W</c:v>
                </c:pt>
                <c:pt idx="68">
                  <c:v>YGR269W</c:v>
                </c:pt>
                <c:pt idx="69">
                  <c:v>YNL194C</c:v>
                </c:pt>
                <c:pt idx="70">
                  <c:v>YNL146W</c:v>
                </c:pt>
                <c:pt idx="71">
                  <c:v>YBL095W</c:v>
                </c:pt>
                <c:pt idx="72">
                  <c:v>YMR147W</c:v>
                </c:pt>
                <c:pt idx="73">
                  <c:v>YNL282W</c:v>
                </c:pt>
                <c:pt idx="74">
                  <c:v>YHR178W</c:v>
                </c:pt>
                <c:pt idx="75">
                  <c:v>YNL281W</c:v>
                </c:pt>
                <c:pt idx="76">
                  <c:v>YGL224C</c:v>
                </c:pt>
                <c:pt idx="77">
                  <c:v>YBR072W</c:v>
                </c:pt>
                <c:pt idx="78">
                  <c:v>YNL205C</c:v>
                </c:pt>
                <c:pt idx="79">
                  <c:v>YGL250W</c:v>
                </c:pt>
                <c:pt idx="80">
                  <c:v>YNR027W</c:v>
                </c:pt>
                <c:pt idx="81">
                  <c:v>YGR069W</c:v>
                </c:pt>
                <c:pt idx="82">
                  <c:v>YDL220C</c:v>
                </c:pt>
                <c:pt idx="83">
                  <c:v>YGL050W</c:v>
                </c:pt>
                <c:pt idx="84">
                  <c:v>YNL111C</c:v>
                </c:pt>
                <c:pt idx="85">
                  <c:v>YNL226W</c:v>
                </c:pt>
                <c:pt idx="86">
                  <c:v>YLL024C</c:v>
                </c:pt>
                <c:pt idx="87">
                  <c:v>YAL004W</c:v>
                </c:pt>
                <c:pt idx="88">
                  <c:v>YPL108W</c:v>
                </c:pt>
                <c:pt idx="89">
                  <c:v>YHR038W</c:v>
                </c:pt>
                <c:pt idx="90">
                  <c:v>YPL041C</c:v>
                </c:pt>
                <c:pt idx="91">
                  <c:v>YFL061W</c:v>
                </c:pt>
                <c:pt idx="92">
                  <c:v>YGR259C</c:v>
                </c:pt>
                <c:pt idx="93">
                  <c:v>YGL045W</c:v>
                </c:pt>
                <c:pt idx="94">
                  <c:v>YLL034C</c:v>
                </c:pt>
                <c:pt idx="95">
                  <c:v>YER035W</c:v>
                </c:pt>
                <c:pt idx="96">
                  <c:v>YJL089W</c:v>
                </c:pt>
                <c:pt idx="97">
                  <c:v>YHR148W</c:v>
                </c:pt>
                <c:pt idx="98">
                  <c:v>YOR269W</c:v>
                </c:pt>
                <c:pt idx="99">
                  <c:v>YHR157W</c:v>
                </c:pt>
              </c:strCache>
            </c:strRef>
          </c:xVal>
          <c:yVal>
            <c:numRef>
              <c:f>Hoja1!$E$2:$E$101</c:f>
              <c:numCache>
                <c:formatCode>0.000</c:formatCode>
                <c:ptCount val="100"/>
                <c:pt idx="0">
                  <c:v>7.0398750000000003</c:v>
                </c:pt>
                <c:pt idx="1">
                  <c:v>3.7697500000000002</c:v>
                </c:pt>
                <c:pt idx="2">
                  <c:v>4.6569999999999965</c:v>
                </c:pt>
                <c:pt idx="3">
                  <c:v>7.3267499999999997</c:v>
                </c:pt>
                <c:pt idx="4">
                  <c:v>6.2030833333333488</c:v>
                </c:pt>
                <c:pt idx="5">
                  <c:v>6.9969999999999999</c:v>
                </c:pt>
                <c:pt idx="6">
                  <c:v>4.0459999999999985</c:v>
                </c:pt>
                <c:pt idx="7">
                  <c:v>4.2904999999999998</c:v>
                </c:pt>
                <c:pt idx="8">
                  <c:v>2.8049999999999997</c:v>
                </c:pt>
                <c:pt idx="9">
                  <c:v>4.6117500000000007</c:v>
                </c:pt>
                <c:pt idx="10">
                  <c:v>2.8724999999999929</c:v>
                </c:pt>
                <c:pt idx="11">
                  <c:v>3.1619999999999999</c:v>
                </c:pt>
                <c:pt idx="12">
                  <c:v>4.2955000000000005</c:v>
                </c:pt>
                <c:pt idx="13">
                  <c:v>3.1505000000000001</c:v>
                </c:pt>
                <c:pt idx="14">
                  <c:v>3.4112499999999879</c:v>
                </c:pt>
                <c:pt idx="15">
                  <c:v>2.70425</c:v>
                </c:pt>
                <c:pt idx="16">
                  <c:v>0.78825000000000001</c:v>
                </c:pt>
                <c:pt idx="17">
                  <c:v>4.6307499999999999</c:v>
                </c:pt>
                <c:pt idx="18">
                  <c:v>3.3445</c:v>
                </c:pt>
                <c:pt idx="19">
                  <c:v>1.9984999999999999</c:v>
                </c:pt>
                <c:pt idx="20">
                  <c:v>4.7072500000000002</c:v>
                </c:pt>
                <c:pt idx="21">
                  <c:v>3.8792499999999879</c:v>
                </c:pt>
                <c:pt idx="22">
                  <c:v>3.3732499999999925</c:v>
                </c:pt>
                <c:pt idx="23">
                  <c:v>0.86450000000000005</c:v>
                </c:pt>
                <c:pt idx="24">
                  <c:v>1.5634999999999966</c:v>
                </c:pt>
                <c:pt idx="25">
                  <c:v>2.6849999999999996</c:v>
                </c:pt>
                <c:pt idx="26">
                  <c:v>3.9215</c:v>
                </c:pt>
                <c:pt idx="27">
                  <c:v>3.7467500000000005</c:v>
                </c:pt>
                <c:pt idx="28">
                  <c:v>3.6440000000000001</c:v>
                </c:pt>
                <c:pt idx="29">
                  <c:v>1.9727500000000033</c:v>
                </c:pt>
                <c:pt idx="30">
                  <c:v>3.3464999999999967</c:v>
                </c:pt>
                <c:pt idx="31">
                  <c:v>3.4630000000000001</c:v>
                </c:pt>
                <c:pt idx="32">
                  <c:v>1.5222500000000001</c:v>
                </c:pt>
                <c:pt idx="33">
                  <c:v>2.2162499999999929</c:v>
                </c:pt>
                <c:pt idx="34">
                  <c:v>3.905249999999993</c:v>
                </c:pt>
                <c:pt idx="35">
                  <c:v>3.4169999999999967</c:v>
                </c:pt>
                <c:pt idx="36">
                  <c:v>2.4277499999999987</c:v>
                </c:pt>
                <c:pt idx="37">
                  <c:v>2.3254999999999977</c:v>
                </c:pt>
                <c:pt idx="38">
                  <c:v>2.3659999999999997</c:v>
                </c:pt>
                <c:pt idx="39">
                  <c:v>2.5169166666666647</c:v>
                </c:pt>
                <c:pt idx="40">
                  <c:v>2.076749999999993</c:v>
                </c:pt>
                <c:pt idx="41">
                  <c:v>3.8962499999999882</c:v>
                </c:pt>
                <c:pt idx="42">
                  <c:v>2.2995000000000001</c:v>
                </c:pt>
                <c:pt idx="43">
                  <c:v>2.1652499999999977</c:v>
                </c:pt>
                <c:pt idx="44">
                  <c:v>2.1829999999999998</c:v>
                </c:pt>
                <c:pt idx="45">
                  <c:v>2.3040000000000003</c:v>
                </c:pt>
                <c:pt idx="46">
                  <c:v>2.36</c:v>
                </c:pt>
                <c:pt idx="47">
                  <c:v>2.1172500000000003</c:v>
                </c:pt>
                <c:pt idx="48">
                  <c:v>2.1772499999999977</c:v>
                </c:pt>
                <c:pt idx="49">
                  <c:v>0.94675000000000065</c:v>
                </c:pt>
                <c:pt idx="50">
                  <c:v>2.0514999999999977</c:v>
                </c:pt>
                <c:pt idx="51">
                  <c:v>2.256249999999993</c:v>
                </c:pt>
                <c:pt idx="52">
                  <c:v>0.93075000000000063</c:v>
                </c:pt>
                <c:pt idx="53">
                  <c:v>2.3162499999999868</c:v>
                </c:pt>
                <c:pt idx="54">
                  <c:v>1.9335</c:v>
                </c:pt>
                <c:pt idx="55">
                  <c:v>3.7342499999999967</c:v>
                </c:pt>
                <c:pt idx="56">
                  <c:v>2.2365000000000004</c:v>
                </c:pt>
                <c:pt idx="57">
                  <c:v>2.5482499999999977</c:v>
                </c:pt>
                <c:pt idx="58">
                  <c:v>2.1597499999999967</c:v>
                </c:pt>
                <c:pt idx="59">
                  <c:v>1.391</c:v>
                </c:pt>
                <c:pt idx="60">
                  <c:v>1.9372499999999999</c:v>
                </c:pt>
                <c:pt idx="61">
                  <c:v>2.3152499999999878</c:v>
                </c:pt>
                <c:pt idx="62">
                  <c:v>2.2044999999999999</c:v>
                </c:pt>
                <c:pt idx="63">
                  <c:v>1.9670000000000001</c:v>
                </c:pt>
                <c:pt idx="64">
                  <c:v>2.2330000000000001</c:v>
                </c:pt>
                <c:pt idx="65">
                  <c:v>2.0077499999999997</c:v>
                </c:pt>
                <c:pt idx="66">
                  <c:v>2.2122499999999929</c:v>
                </c:pt>
                <c:pt idx="67">
                  <c:v>2.8577499999999967</c:v>
                </c:pt>
                <c:pt idx="68">
                  <c:v>2.3522499999999869</c:v>
                </c:pt>
                <c:pt idx="69">
                  <c:v>1.7264999999999968</c:v>
                </c:pt>
                <c:pt idx="70">
                  <c:v>1.8502500000000031</c:v>
                </c:pt>
                <c:pt idx="71">
                  <c:v>2.0622499999999935</c:v>
                </c:pt>
                <c:pt idx="72">
                  <c:v>1.7277499999999966</c:v>
                </c:pt>
                <c:pt idx="73">
                  <c:v>1.9275</c:v>
                </c:pt>
                <c:pt idx="74">
                  <c:v>0.42425000000000002</c:v>
                </c:pt>
                <c:pt idx="75">
                  <c:v>2.4904999999999977</c:v>
                </c:pt>
                <c:pt idx="76">
                  <c:v>2.1100000000000003</c:v>
                </c:pt>
                <c:pt idx="77">
                  <c:v>4.0362500000000034</c:v>
                </c:pt>
                <c:pt idx="78">
                  <c:v>2.00725</c:v>
                </c:pt>
                <c:pt idx="79">
                  <c:v>2.08975</c:v>
                </c:pt>
                <c:pt idx="80">
                  <c:v>1.72075</c:v>
                </c:pt>
                <c:pt idx="81">
                  <c:v>2.6840000000000002</c:v>
                </c:pt>
                <c:pt idx="82">
                  <c:v>1.3702500000000031</c:v>
                </c:pt>
                <c:pt idx="83">
                  <c:v>1.7829999999999966</c:v>
                </c:pt>
                <c:pt idx="84">
                  <c:v>1.74925</c:v>
                </c:pt>
                <c:pt idx="85">
                  <c:v>2.1875000000000067</c:v>
                </c:pt>
                <c:pt idx="86">
                  <c:v>1.1065</c:v>
                </c:pt>
                <c:pt idx="87">
                  <c:v>2.1397500000000003</c:v>
                </c:pt>
                <c:pt idx="88">
                  <c:v>1.1757499999999999</c:v>
                </c:pt>
                <c:pt idx="89">
                  <c:v>1.8090000000000002</c:v>
                </c:pt>
                <c:pt idx="90">
                  <c:v>1.4989999999999968</c:v>
                </c:pt>
                <c:pt idx="91">
                  <c:v>1.1847500000000033</c:v>
                </c:pt>
                <c:pt idx="92">
                  <c:v>1.83525</c:v>
                </c:pt>
                <c:pt idx="93">
                  <c:v>2.4723749999999987</c:v>
                </c:pt>
                <c:pt idx="94">
                  <c:v>0.65825000000000178</c:v>
                </c:pt>
                <c:pt idx="95">
                  <c:v>2.7104999999999997</c:v>
                </c:pt>
                <c:pt idx="96">
                  <c:v>3.992749999999992</c:v>
                </c:pt>
                <c:pt idx="97">
                  <c:v>1.8862500000000033</c:v>
                </c:pt>
                <c:pt idx="98">
                  <c:v>2.3572499999999925</c:v>
                </c:pt>
                <c:pt idx="99">
                  <c:v>2.5959999999999988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Hoja1!$H$1</c:f>
              <c:strCache>
                <c:ptCount val="1"/>
                <c:pt idx="0">
                  <c:v>SDP8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  <c:spPr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strRef>
              <c:f>Hoja1!$A$2:$A$101</c:f>
              <c:strCache>
                <c:ptCount val="100"/>
                <c:pt idx="0">
                  <c:v>YCR021C</c:v>
                </c:pt>
                <c:pt idx="1">
                  <c:v>YJL035C</c:v>
                </c:pt>
                <c:pt idx="2">
                  <c:v>YGR211W</c:v>
                </c:pt>
                <c:pt idx="3">
                  <c:v>YGR142W</c:v>
                </c:pt>
                <c:pt idx="4">
                  <c:v>YER150W</c:v>
                </c:pt>
                <c:pt idx="5">
                  <c:v>YER103W</c:v>
                </c:pt>
                <c:pt idx="6">
                  <c:v>YNL006W</c:v>
                </c:pt>
                <c:pt idx="7">
                  <c:v>YGR249W</c:v>
                </c:pt>
                <c:pt idx="8">
                  <c:v>YLL027W</c:v>
                </c:pt>
                <c:pt idx="9">
                  <c:v>YBR101C</c:v>
                </c:pt>
                <c:pt idx="10">
                  <c:v>YOL015W</c:v>
                </c:pt>
                <c:pt idx="11">
                  <c:v>YGR210C</c:v>
                </c:pt>
                <c:pt idx="12">
                  <c:v>YDR171W</c:v>
                </c:pt>
                <c:pt idx="13">
                  <c:v>YPR015C</c:v>
                </c:pt>
                <c:pt idx="14">
                  <c:v>YDR103W</c:v>
                </c:pt>
                <c:pt idx="15">
                  <c:v>YPL250C</c:v>
                </c:pt>
                <c:pt idx="16">
                  <c:v>YNL034W</c:v>
                </c:pt>
                <c:pt idx="17">
                  <c:v>YDR258C</c:v>
                </c:pt>
                <c:pt idx="18">
                  <c:v>YJL034W</c:v>
                </c:pt>
                <c:pt idx="19">
                  <c:v>YOL014W</c:v>
                </c:pt>
                <c:pt idx="20">
                  <c:v>YNL077W</c:v>
                </c:pt>
                <c:pt idx="21">
                  <c:v>YDR259C</c:v>
                </c:pt>
                <c:pt idx="22">
                  <c:v>YNL007C</c:v>
                </c:pt>
                <c:pt idx="23">
                  <c:v>YHR041C</c:v>
                </c:pt>
                <c:pt idx="24">
                  <c:v>YBR067C</c:v>
                </c:pt>
                <c:pt idx="25">
                  <c:v>YPR154W</c:v>
                </c:pt>
                <c:pt idx="26">
                  <c:v>YLL026W</c:v>
                </c:pt>
                <c:pt idx="27">
                  <c:v>YDR260C</c:v>
                </c:pt>
                <c:pt idx="28">
                  <c:v>YPR158W</c:v>
                </c:pt>
                <c:pt idx="29">
                  <c:v>YGR293C</c:v>
                </c:pt>
                <c:pt idx="30">
                  <c:v>YOR027W</c:v>
                </c:pt>
                <c:pt idx="31">
                  <c:v>YPL239W</c:v>
                </c:pt>
                <c:pt idx="32">
                  <c:v>YGR144W</c:v>
                </c:pt>
                <c:pt idx="33">
                  <c:v>YHL037C</c:v>
                </c:pt>
                <c:pt idx="34">
                  <c:v>YPL240C</c:v>
                </c:pt>
                <c:pt idx="35">
                  <c:v>YPR152C</c:v>
                </c:pt>
                <c:pt idx="36">
                  <c:v>YDR334W</c:v>
                </c:pt>
                <c:pt idx="37">
                  <c:v>YPL042C</c:v>
                </c:pt>
                <c:pt idx="38">
                  <c:v>YIL173W</c:v>
                </c:pt>
                <c:pt idx="39">
                  <c:v>YBR098W</c:v>
                </c:pt>
                <c:pt idx="40">
                  <c:v>YDR406W</c:v>
                </c:pt>
                <c:pt idx="41">
                  <c:v>YDR043C</c:v>
                </c:pt>
                <c:pt idx="42">
                  <c:v>YNL269W</c:v>
                </c:pt>
                <c:pt idx="43">
                  <c:v>YBL043W</c:v>
                </c:pt>
                <c:pt idx="44">
                  <c:v>YPL027W</c:v>
                </c:pt>
                <c:pt idx="45">
                  <c:v>YIL012W</c:v>
                </c:pt>
                <c:pt idx="46">
                  <c:v>YGR149W</c:v>
                </c:pt>
                <c:pt idx="47">
                  <c:v>YNL276C</c:v>
                </c:pt>
                <c:pt idx="48">
                  <c:v>YHR173C</c:v>
                </c:pt>
                <c:pt idx="49">
                  <c:v>YLR465C</c:v>
                </c:pt>
                <c:pt idx="50">
                  <c:v>YHR022C</c:v>
                </c:pt>
                <c:pt idx="51">
                  <c:v>YGL197W</c:v>
                </c:pt>
                <c:pt idx="52">
                  <c:v>YDR409W</c:v>
                </c:pt>
                <c:pt idx="53">
                  <c:v>YFL052W</c:v>
                </c:pt>
                <c:pt idx="54">
                  <c:v>YHR136C</c:v>
                </c:pt>
                <c:pt idx="55">
                  <c:v>YNL008C</c:v>
                </c:pt>
                <c:pt idx="56">
                  <c:v>YDL242W</c:v>
                </c:pt>
                <c:pt idx="57">
                  <c:v>YOL085C</c:v>
                </c:pt>
                <c:pt idx="58">
                  <c:v>YER116C</c:v>
                </c:pt>
                <c:pt idx="59">
                  <c:v>YMR244W</c:v>
                </c:pt>
                <c:pt idx="60">
                  <c:v>YNL296W</c:v>
                </c:pt>
                <c:pt idx="61">
                  <c:v>YBR102C</c:v>
                </c:pt>
                <c:pt idx="62">
                  <c:v>YNR031C</c:v>
                </c:pt>
                <c:pt idx="63">
                  <c:v>YHR213W</c:v>
                </c:pt>
                <c:pt idx="64">
                  <c:v>YHR180W</c:v>
                </c:pt>
                <c:pt idx="65">
                  <c:v>YNL120C</c:v>
                </c:pt>
                <c:pt idx="66">
                  <c:v>YNL285W</c:v>
                </c:pt>
                <c:pt idx="67">
                  <c:v>YBR103W</c:v>
                </c:pt>
                <c:pt idx="68">
                  <c:v>YGR269W</c:v>
                </c:pt>
                <c:pt idx="69">
                  <c:v>YNL194C</c:v>
                </c:pt>
                <c:pt idx="70">
                  <c:v>YNL146W</c:v>
                </c:pt>
                <c:pt idx="71">
                  <c:v>YBL095W</c:v>
                </c:pt>
                <c:pt idx="72">
                  <c:v>YMR147W</c:v>
                </c:pt>
                <c:pt idx="73">
                  <c:v>YNL282W</c:v>
                </c:pt>
                <c:pt idx="74">
                  <c:v>YHR178W</c:v>
                </c:pt>
                <c:pt idx="75">
                  <c:v>YNL281W</c:v>
                </c:pt>
                <c:pt idx="76">
                  <c:v>YGL224C</c:v>
                </c:pt>
                <c:pt idx="77">
                  <c:v>YBR072W</c:v>
                </c:pt>
                <c:pt idx="78">
                  <c:v>YNL205C</c:v>
                </c:pt>
                <c:pt idx="79">
                  <c:v>YGL250W</c:v>
                </c:pt>
                <c:pt idx="80">
                  <c:v>YNR027W</c:v>
                </c:pt>
                <c:pt idx="81">
                  <c:v>YGR069W</c:v>
                </c:pt>
                <c:pt idx="82">
                  <c:v>YDL220C</c:v>
                </c:pt>
                <c:pt idx="83">
                  <c:v>YGL050W</c:v>
                </c:pt>
                <c:pt idx="84">
                  <c:v>YNL111C</c:v>
                </c:pt>
                <c:pt idx="85">
                  <c:v>YNL226W</c:v>
                </c:pt>
                <c:pt idx="86">
                  <c:v>YLL024C</c:v>
                </c:pt>
                <c:pt idx="87">
                  <c:v>YAL004W</c:v>
                </c:pt>
                <c:pt idx="88">
                  <c:v>YPL108W</c:v>
                </c:pt>
                <c:pt idx="89">
                  <c:v>YHR038W</c:v>
                </c:pt>
                <c:pt idx="90">
                  <c:v>YPL041C</c:v>
                </c:pt>
                <c:pt idx="91">
                  <c:v>YFL061W</c:v>
                </c:pt>
                <c:pt idx="92">
                  <c:v>YGR259C</c:v>
                </c:pt>
                <c:pt idx="93">
                  <c:v>YGL045W</c:v>
                </c:pt>
                <c:pt idx="94">
                  <c:v>YLL034C</c:v>
                </c:pt>
                <c:pt idx="95">
                  <c:v>YER035W</c:v>
                </c:pt>
                <c:pt idx="96">
                  <c:v>YJL089W</c:v>
                </c:pt>
                <c:pt idx="97">
                  <c:v>YHR148W</c:v>
                </c:pt>
                <c:pt idx="98">
                  <c:v>YOR269W</c:v>
                </c:pt>
                <c:pt idx="99">
                  <c:v>YHR157W</c:v>
                </c:pt>
              </c:strCache>
            </c:strRef>
          </c:xVal>
          <c:yVal>
            <c:numRef>
              <c:f>Hoja1!$H$2:$H$101</c:f>
              <c:numCache>
                <c:formatCode>0.000</c:formatCode>
                <c:ptCount val="100"/>
                <c:pt idx="0">
                  <c:v>3.5772500000000003</c:v>
                </c:pt>
                <c:pt idx="1">
                  <c:v>3.4212499999999926</c:v>
                </c:pt>
                <c:pt idx="2">
                  <c:v>3.4179999999999997</c:v>
                </c:pt>
                <c:pt idx="3">
                  <c:v>3.2172499999999977</c:v>
                </c:pt>
                <c:pt idx="4">
                  <c:v>3.2076666666666767</c:v>
                </c:pt>
                <c:pt idx="5">
                  <c:v>3.1665000000000001</c:v>
                </c:pt>
                <c:pt idx="6">
                  <c:v>2.9882499999999967</c:v>
                </c:pt>
                <c:pt idx="7">
                  <c:v>2.7682500000000001</c:v>
                </c:pt>
                <c:pt idx="8">
                  <c:v>2.71075</c:v>
                </c:pt>
                <c:pt idx="9">
                  <c:v>2.5540000000000003</c:v>
                </c:pt>
                <c:pt idx="10">
                  <c:v>2.5484999999999998</c:v>
                </c:pt>
                <c:pt idx="11">
                  <c:v>2.5092499999999935</c:v>
                </c:pt>
                <c:pt idx="12">
                  <c:v>2.4874999999999998</c:v>
                </c:pt>
                <c:pt idx="13">
                  <c:v>2.4699999999999998</c:v>
                </c:pt>
                <c:pt idx="14">
                  <c:v>2.4549999999999987</c:v>
                </c:pt>
                <c:pt idx="15">
                  <c:v>2.4535</c:v>
                </c:pt>
                <c:pt idx="16">
                  <c:v>2.4389999999999987</c:v>
                </c:pt>
                <c:pt idx="17">
                  <c:v>2.3189999999999977</c:v>
                </c:pt>
                <c:pt idx="18">
                  <c:v>2.2999999999999998</c:v>
                </c:pt>
                <c:pt idx="19">
                  <c:v>2.2672499999999998</c:v>
                </c:pt>
                <c:pt idx="20">
                  <c:v>2.1832500000000001</c:v>
                </c:pt>
                <c:pt idx="21">
                  <c:v>2.1665000000000001</c:v>
                </c:pt>
                <c:pt idx="22">
                  <c:v>2.1659999999999999</c:v>
                </c:pt>
                <c:pt idx="23">
                  <c:v>2.1502499999999967</c:v>
                </c:pt>
                <c:pt idx="24">
                  <c:v>2.1425000000000001</c:v>
                </c:pt>
                <c:pt idx="25">
                  <c:v>2.1225000000000001</c:v>
                </c:pt>
                <c:pt idx="26">
                  <c:v>2.0947499999999977</c:v>
                </c:pt>
                <c:pt idx="27">
                  <c:v>2.0662499999999939</c:v>
                </c:pt>
                <c:pt idx="28">
                  <c:v>2.0644999999999998</c:v>
                </c:pt>
                <c:pt idx="29">
                  <c:v>2.0627499999999968</c:v>
                </c:pt>
                <c:pt idx="30">
                  <c:v>2.02</c:v>
                </c:pt>
                <c:pt idx="31">
                  <c:v>2.011249999999992</c:v>
                </c:pt>
                <c:pt idx="32">
                  <c:v>1.9907500000000034</c:v>
                </c:pt>
                <c:pt idx="33">
                  <c:v>1.9809999999999999</c:v>
                </c:pt>
                <c:pt idx="34">
                  <c:v>1.9245000000000001</c:v>
                </c:pt>
                <c:pt idx="35">
                  <c:v>1.9232499999999999</c:v>
                </c:pt>
                <c:pt idx="36">
                  <c:v>1.9175</c:v>
                </c:pt>
                <c:pt idx="37">
                  <c:v>1.8879999999999966</c:v>
                </c:pt>
                <c:pt idx="38">
                  <c:v>1.8832500000000001</c:v>
                </c:pt>
                <c:pt idx="39">
                  <c:v>1.8825000000000001</c:v>
                </c:pt>
                <c:pt idx="40">
                  <c:v>1.879</c:v>
                </c:pt>
                <c:pt idx="41">
                  <c:v>1.8740000000000001</c:v>
                </c:pt>
                <c:pt idx="42">
                  <c:v>1.8594999999999968</c:v>
                </c:pt>
                <c:pt idx="43">
                  <c:v>1.8347500000000001</c:v>
                </c:pt>
                <c:pt idx="44">
                  <c:v>1.831</c:v>
                </c:pt>
                <c:pt idx="45">
                  <c:v>1.82375</c:v>
                </c:pt>
                <c:pt idx="46">
                  <c:v>1.8205</c:v>
                </c:pt>
                <c:pt idx="47">
                  <c:v>1.8187500000000001</c:v>
                </c:pt>
                <c:pt idx="48">
                  <c:v>1.8007500000000001</c:v>
                </c:pt>
                <c:pt idx="49">
                  <c:v>1.8005</c:v>
                </c:pt>
                <c:pt idx="50">
                  <c:v>1.796</c:v>
                </c:pt>
                <c:pt idx="51">
                  <c:v>1.7927500000000001</c:v>
                </c:pt>
                <c:pt idx="52">
                  <c:v>1.7907500000000001</c:v>
                </c:pt>
                <c:pt idx="53">
                  <c:v>1.7829999999999966</c:v>
                </c:pt>
                <c:pt idx="54">
                  <c:v>1.7787500000000001</c:v>
                </c:pt>
                <c:pt idx="55">
                  <c:v>1.7745</c:v>
                </c:pt>
                <c:pt idx="56">
                  <c:v>1.7714999999999963</c:v>
                </c:pt>
                <c:pt idx="57">
                  <c:v>1.7597499999999966</c:v>
                </c:pt>
                <c:pt idx="58">
                  <c:v>1.7409999999999966</c:v>
                </c:pt>
                <c:pt idx="59">
                  <c:v>1.7349999999999961</c:v>
                </c:pt>
                <c:pt idx="60">
                  <c:v>1.7337499999999968</c:v>
                </c:pt>
                <c:pt idx="61">
                  <c:v>1.72725</c:v>
                </c:pt>
                <c:pt idx="62">
                  <c:v>1.7144999999999968</c:v>
                </c:pt>
                <c:pt idx="63">
                  <c:v>1.7114999999999956</c:v>
                </c:pt>
                <c:pt idx="64">
                  <c:v>1.71</c:v>
                </c:pt>
                <c:pt idx="65">
                  <c:v>1.7069999999999959</c:v>
                </c:pt>
                <c:pt idx="66">
                  <c:v>1.7049999999999963</c:v>
                </c:pt>
                <c:pt idx="67">
                  <c:v>1.6930000000000001</c:v>
                </c:pt>
                <c:pt idx="68">
                  <c:v>1.6822500000000038</c:v>
                </c:pt>
                <c:pt idx="69">
                  <c:v>1.6819999999999968</c:v>
                </c:pt>
                <c:pt idx="70">
                  <c:v>1.6635</c:v>
                </c:pt>
                <c:pt idx="71">
                  <c:v>1.6539999999999966</c:v>
                </c:pt>
                <c:pt idx="72">
                  <c:v>1.6535000000000002</c:v>
                </c:pt>
                <c:pt idx="73">
                  <c:v>1.6522500000000033</c:v>
                </c:pt>
                <c:pt idx="74">
                  <c:v>1.6484999999999999</c:v>
                </c:pt>
                <c:pt idx="75">
                  <c:v>1.6447499999999999</c:v>
                </c:pt>
                <c:pt idx="76">
                  <c:v>1.6269999999999998</c:v>
                </c:pt>
                <c:pt idx="77">
                  <c:v>1.6202500000000031</c:v>
                </c:pt>
                <c:pt idx="78">
                  <c:v>1.6142500000000031</c:v>
                </c:pt>
                <c:pt idx="79">
                  <c:v>1.6105</c:v>
                </c:pt>
                <c:pt idx="80">
                  <c:v>1.6065</c:v>
                </c:pt>
                <c:pt idx="81">
                  <c:v>1.6042500000000031</c:v>
                </c:pt>
                <c:pt idx="82">
                  <c:v>1.6002500000000031</c:v>
                </c:pt>
                <c:pt idx="83">
                  <c:v>1.589</c:v>
                </c:pt>
                <c:pt idx="84">
                  <c:v>1.58775</c:v>
                </c:pt>
                <c:pt idx="85">
                  <c:v>1.58325</c:v>
                </c:pt>
                <c:pt idx="86">
                  <c:v>1.5819999999999959</c:v>
                </c:pt>
                <c:pt idx="87">
                  <c:v>1.5767500000000001</c:v>
                </c:pt>
                <c:pt idx="88">
                  <c:v>1.57175</c:v>
                </c:pt>
                <c:pt idx="89">
                  <c:v>1.56975</c:v>
                </c:pt>
                <c:pt idx="90">
                  <c:v>1.5680000000000001</c:v>
                </c:pt>
                <c:pt idx="91">
                  <c:v>1.56725</c:v>
                </c:pt>
                <c:pt idx="92">
                  <c:v>1.56325</c:v>
                </c:pt>
                <c:pt idx="93">
                  <c:v>1.5603750000000001</c:v>
                </c:pt>
                <c:pt idx="94">
                  <c:v>1.55375</c:v>
                </c:pt>
                <c:pt idx="95">
                  <c:v>1.552</c:v>
                </c:pt>
                <c:pt idx="96">
                  <c:v>1.55125</c:v>
                </c:pt>
                <c:pt idx="97">
                  <c:v>1.55125</c:v>
                </c:pt>
                <c:pt idx="98">
                  <c:v>1.54525</c:v>
                </c:pt>
                <c:pt idx="99">
                  <c:v>1.5347499999999998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816384"/>
        <c:axId val="56818304"/>
      </c:scatterChart>
      <c:valAx>
        <c:axId val="56816384"/>
        <c:scaling>
          <c:orientation val="minMax"/>
          <c:max val="100"/>
        </c:scaling>
        <c:delete val="0"/>
        <c:axPos val="b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s-ES_tradnl"/>
          </a:p>
        </c:txPr>
        <c:crossAx val="56818304"/>
        <c:crosses val="autoZero"/>
        <c:crossBetween val="midCat"/>
      </c:valAx>
      <c:valAx>
        <c:axId val="56818304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crossAx val="56816384"/>
        <c:crosses val="autoZero"/>
        <c:crossBetween val="midCat"/>
        <c:majorUnit val="2"/>
      </c:valAx>
      <c:spPr>
        <a:ln w="19050"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s-ES_tradn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_trad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Hoja2!$E$1</c:f>
              <c:strCache>
                <c:ptCount val="1"/>
                <c:pt idx="0">
                  <c:v>WT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  <c:spPr>
              <a:noFill/>
              <a:ln>
                <a:solidFill>
                  <a:sysClr val="windowText" lastClr="000000"/>
                </a:solidFill>
              </a:ln>
            </c:spPr>
          </c:marker>
          <c:xVal>
            <c:strRef>
              <c:f>Hoja2!$A$2:$A$101</c:f>
              <c:strCache>
                <c:ptCount val="100"/>
                <c:pt idx="0">
                  <c:v>YOR095C</c:v>
                </c:pt>
                <c:pt idx="1">
                  <c:v>YJL122W</c:v>
                </c:pt>
                <c:pt idx="2">
                  <c:v>YOR078W</c:v>
                </c:pt>
                <c:pt idx="3">
                  <c:v>YEL054C</c:v>
                </c:pt>
                <c:pt idx="4">
                  <c:v>YGL147C</c:v>
                </c:pt>
                <c:pt idx="5">
                  <c:v>YLL045C</c:v>
                </c:pt>
                <c:pt idx="6">
                  <c:v>YGR085C</c:v>
                </c:pt>
                <c:pt idx="7">
                  <c:v>YJR145C</c:v>
                </c:pt>
                <c:pt idx="8">
                  <c:v>YPL090C</c:v>
                </c:pt>
                <c:pt idx="9">
                  <c:v>YLL044W</c:v>
                </c:pt>
                <c:pt idx="10">
                  <c:v>YKR081C</c:v>
                </c:pt>
                <c:pt idx="11">
                  <c:v>YLR048W</c:v>
                </c:pt>
                <c:pt idx="12">
                  <c:v>YMR131C</c:v>
                </c:pt>
                <c:pt idx="13">
                  <c:v>YLR339C</c:v>
                </c:pt>
                <c:pt idx="14">
                  <c:v>YBR189W</c:v>
                </c:pt>
                <c:pt idx="15">
                  <c:v>YIL018W</c:v>
                </c:pt>
                <c:pt idx="16">
                  <c:v>YOR340C</c:v>
                </c:pt>
                <c:pt idx="17">
                  <c:v>YKR075C</c:v>
                </c:pt>
                <c:pt idx="18">
                  <c:v>YFR031C-A</c:v>
                </c:pt>
                <c:pt idx="19">
                  <c:v>YBR181C</c:v>
                </c:pt>
                <c:pt idx="20">
                  <c:v>YML063W</c:v>
                </c:pt>
                <c:pt idx="21">
                  <c:v>YBL039C</c:v>
                </c:pt>
                <c:pt idx="22">
                  <c:v>YGR160W</c:v>
                </c:pt>
                <c:pt idx="23">
                  <c:v>YNL251C</c:v>
                </c:pt>
                <c:pt idx="24">
                  <c:v>YOR063W</c:v>
                </c:pt>
                <c:pt idx="25">
                  <c:v>YPR102C</c:v>
                </c:pt>
                <c:pt idx="26">
                  <c:v>YDR418W</c:v>
                </c:pt>
                <c:pt idx="27">
                  <c:v>YPR035W</c:v>
                </c:pt>
                <c:pt idx="28">
                  <c:v>YER056C</c:v>
                </c:pt>
                <c:pt idx="29">
                  <c:v>YGR214W</c:v>
                </c:pt>
                <c:pt idx="30">
                  <c:v>YBR206W</c:v>
                </c:pt>
                <c:pt idx="31">
                  <c:v>YDR318W</c:v>
                </c:pt>
                <c:pt idx="32">
                  <c:v>YPL198W</c:v>
                </c:pt>
                <c:pt idx="33">
                  <c:v>YBL003C</c:v>
                </c:pt>
                <c:pt idx="34">
                  <c:v>YBR034C</c:v>
                </c:pt>
                <c:pt idx="35">
                  <c:v>YOR096W</c:v>
                </c:pt>
                <c:pt idx="36">
                  <c:v>YGL123W</c:v>
                </c:pt>
                <c:pt idx="37">
                  <c:v>YGL030W</c:v>
                </c:pt>
                <c:pt idx="38">
                  <c:v>YJL190C</c:v>
                </c:pt>
                <c:pt idx="39">
                  <c:v>YER102W</c:v>
                </c:pt>
                <c:pt idx="40">
                  <c:v>YIL091C</c:v>
                </c:pt>
                <c:pt idx="41">
                  <c:v>YLR175W</c:v>
                </c:pt>
                <c:pt idx="42">
                  <c:v>YLR448W</c:v>
                </c:pt>
                <c:pt idx="43">
                  <c:v>YGL055W</c:v>
                </c:pt>
                <c:pt idx="44">
                  <c:v>YHR052W</c:v>
                </c:pt>
                <c:pt idx="45">
                  <c:v>YMR116C</c:v>
                </c:pt>
                <c:pt idx="46">
                  <c:v>YJL148W</c:v>
                </c:pt>
                <c:pt idx="47">
                  <c:v>YNL178W</c:v>
                </c:pt>
                <c:pt idx="48">
                  <c:v>YER131W</c:v>
                </c:pt>
                <c:pt idx="49">
                  <c:v>YGL246C</c:v>
                </c:pt>
                <c:pt idx="50">
                  <c:v>YDR382W</c:v>
                </c:pt>
                <c:pt idx="51">
                  <c:v>YOL127W</c:v>
                </c:pt>
                <c:pt idx="52">
                  <c:v>YBL027W</c:v>
                </c:pt>
                <c:pt idx="53">
                  <c:v>YHL015W</c:v>
                </c:pt>
                <c:pt idx="54">
                  <c:v>YGL031C</c:v>
                </c:pt>
                <c:pt idx="55">
                  <c:v>YDR025W</c:v>
                </c:pt>
                <c:pt idx="56">
                  <c:v>YOR294W</c:v>
                </c:pt>
                <c:pt idx="57">
                  <c:v>YBR031W</c:v>
                </c:pt>
                <c:pt idx="58">
                  <c:v>YDR447C</c:v>
                </c:pt>
                <c:pt idx="59">
                  <c:v>YDL136W</c:v>
                </c:pt>
                <c:pt idx="60">
                  <c:v>YBR009C</c:v>
                </c:pt>
                <c:pt idx="61">
                  <c:v>YKL216W</c:v>
                </c:pt>
                <c:pt idx="62">
                  <c:v>YPL131W</c:v>
                </c:pt>
                <c:pt idx="63">
                  <c:v>YAL059W</c:v>
                </c:pt>
                <c:pt idx="64">
                  <c:v>YGR155W</c:v>
                </c:pt>
                <c:pt idx="65">
                  <c:v>YBR084C-A</c:v>
                </c:pt>
                <c:pt idx="66">
                  <c:v>YDR471W</c:v>
                </c:pt>
                <c:pt idx="67">
                  <c:v>YHR092C</c:v>
                </c:pt>
                <c:pt idx="68">
                  <c:v>YOR232W</c:v>
                </c:pt>
                <c:pt idx="69">
                  <c:v>YOR101W</c:v>
                </c:pt>
                <c:pt idx="70">
                  <c:v>YGR118W</c:v>
                </c:pt>
                <c:pt idx="71">
                  <c:v>YML073C</c:v>
                </c:pt>
                <c:pt idx="72">
                  <c:v>YBR143C</c:v>
                </c:pt>
                <c:pt idx="73">
                  <c:v>YKL006W</c:v>
                </c:pt>
                <c:pt idx="74">
                  <c:v>YMR142C</c:v>
                </c:pt>
                <c:pt idx="75">
                  <c:v>YBR268W</c:v>
                </c:pt>
                <c:pt idx="76">
                  <c:v>YHR170W</c:v>
                </c:pt>
                <c:pt idx="77">
                  <c:v>YNL162W</c:v>
                </c:pt>
                <c:pt idx="78">
                  <c:v>YDR226W</c:v>
                </c:pt>
                <c:pt idx="79">
                  <c:v>YNL096C</c:v>
                </c:pt>
                <c:pt idx="80">
                  <c:v>YLR197W</c:v>
                </c:pt>
                <c:pt idx="81">
                  <c:v>YIL053W</c:v>
                </c:pt>
                <c:pt idx="82">
                  <c:v>YBL072C</c:v>
                </c:pt>
                <c:pt idx="83">
                  <c:v>YIL133C</c:v>
                </c:pt>
                <c:pt idx="84">
                  <c:v>YKR043C</c:v>
                </c:pt>
                <c:pt idx="85">
                  <c:v>YGL102C</c:v>
                </c:pt>
                <c:pt idx="86">
                  <c:v>YBR048W</c:v>
                </c:pt>
                <c:pt idx="87">
                  <c:v>YNL112W</c:v>
                </c:pt>
                <c:pt idx="88">
                  <c:v>YNL067W</c:v>
                </c:pt>
                <c:pt idx="89">
                  <c:v>YDL191W</c:v>
                </c:pt>
                <c:pt idx="90">
                  <c:v>YPL079W</c:v>
                </c:pt>
                <c:pt idx="91">
                  <c:v>YLR196W</c:v>
                </c:pt>
                <c:pt idx="92">
                  <c:v>YML056C</c:v>
                </c:pt>
                <c:pt idx="93">
                  <c:v>YBR146W</c:v>
                </c:pt>
                <c:pt idx="94">
                  <c:v>YPL220W</c:v>
                </c:pt>
                <c:pt idx="95">
                  <c:v>YJL177W</c:v>
                </c:pt>
                <c:pt idx="96">
                  <c:v>YGR102C</c:v>
                </c:pt>
                <c:pt idx="97">
                  <c:v>YGL135W</c:v>
                </c:pt>
                <c:pt idx="98">
                  <c:v>YNL002C</c:v>
                </c:pt>
                <c:pt idx="99">
                  <c:v>YOR187W</c:v>
                </c:pt>
              </c:strCache>
            </c:strRef>
          </c:xVal>
          <c:yVal>
            <c:numRef>
              <c:f>Hoja2!$E$2:$E$101</c:f>
              <c:numCache>
                <c:formatCode>0.000</c:formatCode>
                <c:ptCount val="100"/>
                <c:pt idx="0">
                  <c:v>-1.0748333333333351</c:v>
                </c:pt>
                <c:pt idx="1">
                  <c:v>-1.48075</c:v>
                </c:pt>
                <c:pt idx="2">
                  <c:v>-0.99299999999999999</c:v>
                </c:pt>
                <c:pt idx="3">
                  <c:v>-1.6324999999999998</c:v>
                </c:pt>
                <c:pt idx="4">
                  <c:v>-1.21</c:v>
                </c:pt>
                <c:pt idx="5">
                  <c:v>-1.0609999999999968</c:v>
                </c:pt>
                <c:pt idx="6">
                  <c:v>-1.5089999999999966</c:v>
                </c:pt>
                <c:pt idx="7">
                  <c:v>-1.5229999999999968</c:v>
                </c:pt>
                <c:pt idx="8">
                  <c:v>-0.86225000000000063</c:v>
                </c:pt>
                <c:pt idx="9">
                  <c:v>-0.76650000000000063</c:v>
                </c:pt>
                <c:pt idx="10">
                  <c:v>-0.88075000000000003</c:v>
                </c:pt>
                <c:pt idx="11">
                  <c:v>-1.0502499999999999</c:v>
                </c:pt>
                <c:pt idx="12">
                  <c:v>-0.55649999999999999</c:v>
                </c:pt>
                <c:pt idx="13">
                  <c:v>-0.68100000000000005</c:v>
                </c:pt>
                <c:pt idx="14">
                  <c:v>-1.9902500000000045</c:v>
                </c:pt>
                <c:pt idx="15">
                  <c:v>-1.49125</c:v>
                </c:pt>
                <c:pt idx="16">
                  <c:v>-0.87800000000000156</c:v>
                </c:pt>
                <c:pt idx="17">
                  <c:v>-1.1900000000000031</c:v>
                </c:pt>
                <c:pt idx="18">
                  <c:v>-1.3622500000000031</c:v>
                </c:pt>
                <c:pt idx="19">
                  <c:v>-0.89975000000000005</c:v>
                </c:pt>
                <c:pt idx="20">
                  <c:v>-0.93200000000000005</c:v>
                </c:pt>
                <c:pt idx="21">
                  <c:v>-0.82299999999999995</c:v>
                </c:pt>
                <c:pt idx="22">
                  <c:v>-1.23275</c:v>
                </c:pt>
                <c:pt idx="23">
                  <c:v>-1.24075</c:v>
                </c:pt>
                <c:pt idx="24">
                  <c:v>-1.4004999999999963</c:v>
                </c:pt>
                <c:pt idx="25">
                  <c:v>-1.4637499999999968</c:v>
                </c:pt>
                <c:pt idx="26">
                  <c:v>-1.6847500000000033</c:v>
                </c:pt>
                <c:pt idx="27">
                  <c:v>-1.41825</c:v>
                </c:pt>
                <c:pt idx="28">
                  <c:v>-1.9637500000000001</c:v>
                </c:pt>
                <c:pt idx="29">
                  <c:v>-1.22875</c:v>
                </c:pt>
                <c:pt idx="30">
                  <c:v>-0.84325000000000061</c:v>
                </c:pt>
                <c:pt idx="31">
                  <c:v>-0.82224999999999993</c:v>
                </c:pt>
                <c:pt idx="32">
                  <c:v>-0.94425000000000003</c:v>
                </c:pt>
                <c:pt idx="33">
                  <c:v>-1.2244999999999966</c:v>
                </c:pt>
                <c:pt idx="34">
                  <c:v>-1.288</c:v>
                </c:pt>
                <c:pt idx="35">
                  <c:v>-1.776</c:v>
                </c:pt>
                <c:pt idx="36">
                  <c:v>-1.8485</c:v>
                </c:pt>
                <c:pt idx="37">
                  <c:v>-1.42</c:v>
                </c:pt>
                <c:pt idx="38">
                  <c:v>-1.6375000000000002</c:v>
                </c:pt>
                <c:pt idx="39">
                  <c:v>-1.3887499999999999</c:v>
                </c:pt>
                <c:pt idx="40">
                  <c:v>-1.0469999999999968</c:v>
                </c:pt>
                <c:pt idx="41">
                  <c:v>-0.40600000000000008</c:v>
                </c:pt>
                <c:pt idx="42">
                  <c:v>-1.04125</c:v>
                </c:pt>
                <c:pt idx="43">
                  <c:v>-1.0529999999999968</c:v>
                </c:pt>
                <c:pt idx="44">
                  <c:v>-0.96087500000000203</c:v>
                </c:pt>
                <c:pt idx="45">
                  <c:v>-1.5762499999999999</c:v>
                </c:pt>
                <c:pt idx="46">
                  <c:v>-0.40875</c:v>
                </c:pt>
                <c:pt idx="47">
                  <c:v>-1.5645</c:v>
                </c:pt>
                <c:pt idx="48">
                  <c:v>-0.80175000000000063</c:v>
                </c:pt>
                <c:pt idx="49">
                  <c:v>-0.83900000000000063</c:v>
                </c:pt>
                <c:pt idx="50">
                  <c:v>-1.23525</c:v>
                </c:pt>
                <c:pt idx="51">
                  <c:v>-1.9947500000000038</c:v>
                </c:pt>
                <c:pt idx="52">
                  <c:v>-0.92549999999999999</c:v>
                </c:pt>
                <c:pt idx="53">
                  <c:v>-0.81075000000000064</c:v>
                </c:pt>
                <c:pt idx="54">
                  <c:v>-0.74725000000000064</c:v>
                </c:pt>
                <c:pt idx="55">
                  <c:v>-1.3102499999999999</c:v>
                </c:pt>
                <c:pt idx="56">
                  <c:v>-1.1465000000000001</c:v>
                </c:pt>
                <c:pt idx="57">
                  <c:v>-1.5289999999999966</c:v>
                </c:pt>
                <c:pt idx="58">
                  <c:v>-1.054</c:v>
                </c:pt>
                <c:pt idx="59">
                  <c:v>-1.2954999999999965</c:v>
                </c:pt>
                <c:pt idx="60">
                  <c:v>-0.45400000000000001</c:v>
                </c:pt>
                <c:pt idx="61">
                  <c:v>4.3999999999999997E-2</c:v>
                </c:pt>
                <c:pt idx="62">
                  <c:v>-1.173</c:v>
                </c:pt>
                <c:pt idx="63">
                  <c:v>-1.1045</c:v>
                </c:pt>
                <c:pt idx="64">
                  <c:v>-0.97775000000000178</c:v>
                </c:pt>
                <c:pt idx="65">
                  <c:v>-1.2229999999999965</c:v>
                </c:pt>
                <c:pt idx="66">
                  <c:v>-2.0647500000000001</c:v>
                </c:pt>
                <c:pt idx="67">
                  <c:v>-0.39475000000000032</c:v>
                </c:pt>
                <c:pt idx="68">
                  <c:v>-1.349</c:v>
                </c:pt>
                <c:pt idx="69">
                  <c:v>-0.61700000000000155</c:v>
                </c:pt>
                <c:pt idx="70">
                  <c:v>-0.80712499999999998</c:v>
                </c:pt>
                <c:pt idx="71">
                  <c:v>-1.5049999999999966</c:v>
                </c:pt>
                <c:pt idx="72">
                  <c:v>-0.91175000000000062</c:v>
                </c:pt>
                <c:pt idx="73">
                  <c:v>-1.4372499999999968</c:v>
                </c:pt>
                <c:pt idx="74">
                  <c:v>-1.2614999999999963</c:v>
                </c:pt>
                <c:pt idx="75">
                  <c:v>-1.5217499999999968</c:v>
                </c:pt>
                <c:pt idx="76">
                  <c:v>-0.52149999999999996</c:v>
                </c:pt>
                <c:pt idx="77">
                  <c:v>-1.3612500000000001</c:v>
                </c:pt>
                <c:pt idx="78">
                  <c:v>-1.7132499999999968</c:v>
                </c:pt>
                <c:pt idx="79">
                  <c:v>-0.45875000000000005</c:v>
                </c:pt>
                <c:pt idx="80">
                  <c:v>-0.27750000000000002</c:v>
                </c:pt>
                <c:pt idx="81">
                  <c:v>-1.5507499999999999</c:v>
                </c:pt>
                <c:pt idx="82">
                  <c:v>-1.2169999999999965</c:v>
                </c:pt>
                <c:pt idx="83">
                  <c:v>-1.2014999999999949</c:v>
                </c:pt>
                <c:pt idx="84">
                  <c:v>-0.48550000000000032</c:v>
                </c:pt>
                <c:pt idx="85">
                  <c:v>-1.825</c:v>
                </c:pt>
                <c:pt idx="86">
                  <c:v>-0.91025</c:v>
                </c:pt>
                <c:pt idx="87">
                  <c:v>-1.1880000000000033</c:v>
                </c:pt>
                <c:pt idx="88">
                  <c:v>-1.1762500000000036</c:v>
                </c:pt>
                <c:pt idx="89">
                  <c:v>-1.3294999999999966</c:v>
                </c:pt>
                <c:pt idx="90">
                  <c:v>-1.4982500000000001</c:v>
                </c:pt>
                <c:pt idx="91">
                  <c:v>-0.50574999999999992</c:v>
                </c:pt>
                <c:pt idx="92">
                  <c:v>-0.86075000000000179</c:v>
                </c:pt>
                <c:pt idx="93">
                  <c:v>-1.117</c:v>
                </c:pt>
                <c:pt idx="94">
                  <c:v>-1.6400000000000001</c:v>
                </c:pt>
                <c:pt idx="95">
                  <c:v>-1.0985</c:v>
                </c:pt>
                <c:pt idx="96">
                  <c:v>-0.96750000000000003</c:v>
                </c:pt>
                <c:pt idx="97">
                  <c:v>-1.81175</c:v>
                </c:pt>
                <c:pt idx="98">
                  <c:v>-1.036375</c:v>
                </c:pt>
                <c:pt idx="99">
                  <c:v>-1.4420000000000002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Hoja2!$H$1</c:f>
              <c:strCache>
                <c:ptCount val="1"/>
                <c:pt idx="0">
                  <c:v>SDP8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  <c:spPr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strRef>
              <c:f>Hoja2!$A$2:$A$101</c:f>
              <c:strCache>
                <c:ptCount val="100"/>
                <c:pt idx="0">
                  <c:v>YOR095C</c:v>
                </c:pt>
                <c:pt idx="1">
                  <c:v>YJL122W</c:v>
                </c:pt>
                <c:pt idx="2">
                  <c:v>YOR078W</c:v>
                </c:pt>
                <c:pt idx="3">
                  <c:v>YEL054C</c:v>
                </c:pt>
                <c:pt idx="4">
                  <c:v>YGL147C</c:v>
                </c:pt>
                <c:pt idx="5">
                  <c:v>YLL045C</c:v>
                </c:pt>
                <c:pt idx="6">
                  <c:v>YGR085C</c:v>
                </c:pt>
                <c:pt idx="7">
                  <c:v>YJR145C</c:v>
                </c:pt>
                <c:pt idx="8">
                  <c:v>YPL090C</c:v>
                </c:pt>
                <c:pt idx="9">
                  <c:v>YLL044W</c:v>
                </c:pt>
                <c:pt idx="10">
                  <c:v>YKR081C</c:v>
                </c:pt>
                <c:pt idx="11">
                  <c:v>YLR048W</c:v>
                </c:pt>
                <c:pt idx="12">
                  <c:v>YMR131C</c:v>
                </c:pt>
                <c:pt idx="13">
                  <c:v>YLR339C</c:v>
                </c:pt>
                <c:pt idx="14">
                  <c:v>YBR189W</c:v>
                </c:pt>
                <c:pt idx="15">
                  <c:v>YIL018W</c:v>
                </c:pt>
                <c:pt idx="16">
                  <c:v>YOR340C</c:v>
                </c:pt>
                <c:pt idx="17">
                  <c:v>YKR075C</c:v>
                </c:pt>
                <c:pt idx="18">
                  <c:v>YFR031C-A</c:v>
                </c:pt>
                <c:pt idx="19">
                  <c:v>YBR181C</c:v>
                </c:pt>
                <c:pt idx="20">
                  <c:v>YML063W</c:v>
                </c:pt>
                <c:pt idx="21">
                  <c:v>YBL039C</c:v>
                </c:pt>
                <c:pt idx="22">
                  <c:v>YGR160W</c:v>
                </c:pt>
                <c:pt idx="23">
                  <c:v>YNL251C</c:v>
                </c:pt>
                <c:pt idx="24">
                  <c:v>YOR063W</c:v>
                </c:pt>
                <c:pt idx="25">
                  <c:v>YPR102C</c:v>
                </c:pt>
                <c:pt idx="26">
                  <c:v>YDR418W</c:v>
                </c:pt>
                <c:pt idx="27">
                  <c:v>YPR035W</c:v>
                </c:pt>
                <c:pt idx="28">
                  <c:v>YER056C</c:v>
                </c:pt>
                <c:pt idx="29">
                  <c:v>YGR214W</c:v>
                </c:pt>
                <c:pt idx="30">
                  <c:v>YBR206W</c:v>
                </c:pt>
                <c:pt idx="31">
                  <c:v>YDR318W</c:v>
                </c:pt>
                <c:pt idx="32">
                  <c:v>YPL198W</c:v>
                </c:pt>
                <c:pt idx="33">
                  <c:v>YBL003C</c:v>
                </c:pt>
                <c:pt idx="34">
                  <c:v>YBR034C</c:v>
                </c:pt>
                <c:pt idx="35">
                  <c:v>YOR096W</c:v>
                </c:pt>
                <c:pt idx="36">
                  <c:v>YGL123W</c:v>
                </c:pt>
                <c:pt idx="37">
                  <c:v>YGL030W</c:v>
                </c:pt>
                <c:pt idx="38">
                  <c:v>YJL190C</c:v>
                </c:pt>
                <c:pt idx="39">
                  <c:v>YER102W</c:v>
                </c:pt>
                <c:pt idx="40">
                  <c:v>YIL091C</c:v>
                </c:pt>
                <c:pt idx="41">
                  <c:v>YLR175W</c:v>
                </c:pt>
                <c:pt idx="42">
                  <c:v>YLR448W</c:v>
                </c:pt>
                <c:pt idx="43">
                  <c:v>YGL055W</c:v>
                </c:pt>
                <c:pt idx="44">
                  <c:v>YHR052W</c:v>
                </c:pt>
                <c:pt idx="45">
                  <c:v>YMR116C</c:v>
                </c:pt>
                <c:pt idx="46">
                  <c:v>YJL148W</c:v>
                </c:pt>
                <c:pt idx="47">
                  <c:v>YNL178W</c:v>
                </c:pt>
                <c:pt idx="48">
                  <c:v>YER131W</c:v>
                </c:pt>
                <c:pt idx="49">
                  <c:v>YGL246C</c:v>
                </c:pt>
                <c:pt idx="50">
                  <c:v>YDR382W</c:v>
                </c:pt>
                <c:pt idx="51">
                  <c:v>YOL127W</c:v>
                </c:pt>
                <c:pt idx="52">
                  <c:v>YBL027W</c:v>
                </c:pt>
                <c:pt idx="53">
                  <c:v>YHL015W</c:v>
                </c:pt>
                <c:pt idx="54">
                  <c:v>YGL031C</c:v>
                </c:pt>
                <c:pt idx="55">
                  <c:v>YDR025W</c:v>
                </c:pt>
                <c:pt idx="56">
                  <c:v>YOR294W</c:v>
                </c:pt>
                <c:pt idx="57">
                  <c:v>YBR031W</c:v>
                </c:pt>
                <c:pt idx="58">
                  <c:v>YDR447C</c:v>
                </c:pt>
                <c:pt idx="59">
                  <c:v>YDL136W</c:v>
                </c:pt>
                <c:pt idx="60">
                  <c:v>YBR009C</c:v>
                </c:pt>
                <c:pt idx="61">
                  <c:v>YKL216W</c:v>
                </c:pt>
                <c:pt idx="62">
                  <c:v>YPL131W</c:v>
                </c:pt>
                <c:pt idx="63">
                  <c:v>YAL059W</c:v>
                </c:pt>
                <c:pt idx="64">
                  <c:v>YGR155W</c:v>
                </c:pt>
                <c:pt idx="65">
                  <c:v>YBR084C-A</c:v>
                </c:pt>
                <c:pt idx="66">
                  <c:v>YDR471W</c:v>
                </c:pt>
                <c:pt idx="67">
                  <c:v>YHR092C</c:v>
                </c:pt>
                <c:pt idx="68">
                  <c:v>YOR232W</c:v>
                </c:pt>
                <c:pt idx="69">
                  <c:v>YOR101W</c:v>
                </c:pt>
                <c:pt idx="70">
                  <c:v>YGR118W</c:v>
                </c:pt>
                <c:pt idx="71">
                  <c:v>YML073C</c:v>
                </c:pt>
                <c:pt idx="72">
                  <c:v>YBR143C</c:v>
                </c:pt>
                <c:pt idx="73">
                  <c:v>YKL006W</c:v>
                </c:pt>
                <c:pt idx="74">
                  <c:v>YMR142C</c:v>
                </c:pt>
                <c:pt idx="75">
                  <c:v>YBR268W</c:v>
                </c:pt>
                <c:pt idx="76">
                  <c:v>YHR170W</c:v>
                </c:pt>
                <c:pt idx="77">
                  <c:v>YNL162W</c:v>
                </c:pt>
                <c:pt idx="78">
                  <c:v>YDR226W</c:v>
                </c:pt>
                <c:pt idx="79">
                  <c:v>YNL096C</c:v>
                </c:pt>
                <c:pt idx="80">
                  <c:v>YLR197W</c:v>
                </c:pt>
                <c:pt idx="81">
                  <c:v>YIL053W</c:v>
                </c:pt>
                <c:pt idx="82">
                  <c:v>YBL072C</c:v>
                </c:pt>
                <c:pt idx="83">
                  <c:v>YIL133C</c:v>
                </c:pt>
                <c:pt idx="84">
                  <c:v>YKR043C</c:v>
                </c:pt>
                <c:pt idx="85">
                  <c:v>YGL102C</c:v>
                </c:pt>
                <c:pt idx="86">
                  <c:v>YBR048W</c:v>
                </c:pt>
                <c:pt idx="87">
                  <c:v>YNL112W</c:v>
                </c:pt>
                <c:pt idx="88">
                  <c:v>YNL067W</c:v>
                </c:pt>
                <c:pt idx="89">
                  <c:v>YDL191W</c:v>
                </c:pt>
                <c:pt idx="90">
                  <c:v>YPL079W</c:v>
                </c:pt>
                <c:pt idx="91">
                  <c:v>YLR196W</c:v>
                </c:pt>
                <c:pt idx="92">
                  <c:v>YML056C</c:v>
                </c:pt>
                <c:pt idx="93">
                  <c:v>YBR146W</c:v>
                </c:pt>
                <c:pt idx="94">
                  <c:v>YPL220W</c:v>
                </c:pt>
                <c:pt idx="95">
                  <c:v>YJL177W</c:v>
                </c:pt>
                <c:pt idx="96">
                  <c:v>YGR102C</c:v>
                </c:pt>
                <c:pt idx="97">
                  <c:v>YGL135W</c:v>
                </c:pt>
                <c:pt idx="98">
                  <c:v>YNL002C</c:v>
                </c:pt>
                <c:pt idx="99">
                  <c:v>YOR187W</c:v>
                </c:pt>
              </c:strCache>
            </c:strRef>
          </c:xVal>
          <c:yVal>
            <c:numRef>
              <c:f>Hoja2!$H$2:$H$101</c:f>
              <c:numCache>
                <c:formatCode>0.000</c:formatCode>
                <c:ptCount val="100"/>
                <c:pt idx="0">
                  <c:v>-2.4409999999999998</c:v>
                </c:pt>
                <c:pt idx="1">
                  <c:v>-2.1919999999999997</c:v>
                </c:pt>
                <c:pt idx="2">
                  <c:v>-1.9732499999999999</c:v>
                </c:pt>
                <c:pt idx="3">
                  <c:v>-1.8182499999999999</c:v>
                </c:pt>
                <c:pt idx="4">
                  <c:v>-1.77525</c:v>
                </c:pt>
                <c:pt idx="5">
                  <c:v>-1.7274999999999956</c:v>
                </c:pt>
                <c:pt idx="6">
                  <c:v>-1.7044999999999966</c:v>
                </c:pt>
                <c:pt idx="7">
                  <c:v>-1.6890000000000001</c:v>
                </c:pt>
                <c:pt idx="8">
                  <c:v>-1.6680000000000001</c:v>
                </c:pt>
                <c:pt idx="9">
                  <c:v>-1.667</c:v>
                </c:pt>
                <c:pt idx="10">
                  <c:v>-1.6247500000000001</c:v>
                </c:pt>
                <c:pt idx="11">
                  <c:v>-1.6080000000000001</c:v>
                </c:pt>
                <c:pt idx="12">
                  <c:v>-1.605499999999997</c:v>
                </c:pt>
                <c:pt idx="13">
                  <c:v>-1.6054999999999968</c:v>
                </c:pt>
                <c:pt idx="14">
                  <c:v>-1.60375</c:v>
                </c:pt>
                <c:pt idx="15">
                  <c:v>-1.60175</c:v>
                </c:pt>
                <c:pt idx="16">
                  <c:v>-1.59375</c:v>
                </c:pt>
                <c:pt idx="17">
                  <c:v>-1.5905</c:v>
                </c:pt>
                <c:pt idx="18">
                  <c:v>-1.57175</c:v>
                </c:pt>
                <c:pt idx="19">
                  <c:v>-1.5627499999999999</c:v>
                </c:pt>
                <c:pt idx="20">
                  <c:v>-1.5605</c:v>
                </c:pt>
                <c:pt idx="21">
                  <c:v>-1.5542500000000001</c:v>
                </c:pt>
                <c:pt idx="22">
                  <c:v>-1.5525</c:v>
                </c:pt>
                <c:pt idx="23">
                  <c:v>-1.5505</c:v>
                </c:pt>
                <c:pt idx="24">
                  <c:v>-1.5385</c:v>
                </c:pt>
                <c:pt idx="25">
                  <c:v>-1.53775</c:v>
                </c:pt>
                <c:pt idx="26">
                  <c:v>-1.526</c:v>
                </c:pt>
                <c:pt idx="27">
                  <c:v>-1.5245</c:v>
                </c:pt>
                <c:pt idx="28">
                  <c:v>-1.5205000000000002</c:v>
                </c:pt>
                <c:pt idx="29">
                  <c:v>-1.5189999999999968</c:v>
                </c:pt>
                <c:pt idx="30">
                  <c:v>-1.50325</c:v>
                </c:pt>
                <c:pt idx="31">
                  <c:v>-1.5</c:v>
                </c:pt>
                <c:pt idx="32">
                  <c:v>-1.4894999999999956</c:v>
                </c:pt>
                <c:pt idx="33">
                  <c:v>-1.4644999999999968</c:v>
                </c:pt>
                <c:pt idx="34">
                  <c:v>-1.4624999999999966</c:v>
                </c:pt>
                <c:pt idx="35">
                  <c:v>-1.444</c:v>
                </c:pt>
                <c:pt idx="36">
                  <c:v>-1.4392499999999966</c:v>
                </c:pt>
                <c:pt idx="37">
                  <c:v>-1.4309999999999956</c:v>
                </c:pt>
                <c:pt idx="38">
                  <c:v>-1.4234999999999947</c:v>
                </c:pt>
                <c:pt idx="39">
                  <c:v>-1.4217499999999963</c:v>
                </c:pt>
                <c:pt idx="40">
                  <c:v>-1.4154999999999947</c:v>
                </c:pt>
                <c:pt idx="41">
                  <c:v>-1.4139999999999937</c:v>
                </c:pt>
                <c:pt idx="42">
                  <c:v>-1.4137499999999963</c:v>
                </c:pt>
                <c:pt idx="43">
                  <c:v>-1.4132499999999968</c:v>
                </c:pt>
                <c:pt idx="44">
                  <c:v>-1.4078749999999947</c:v>
                </c:pt>
                <c:pt idx="45">
                  <c:v>-1.4009999999999956</c:v>
                </c:pt>
                <c:pt idx="46">
                  <c:v>-1.3959999999999966</c:v>
                </c:pt>
                <c:pt idx="47">
                  <c:v>-1.3879999999999966</c:v>
                </c:pt>
                <c:pt idx="48">
                  <c:v>-1.3842500000000033</c:v>
                </c:pt>
                <c:pt idx="49">
                  <c:v>-1.3732500000000001</c:v>
                </c:pt>
                <c:pt idx="50">
                  <c:v>-1.3667500000000001</c:v>
                </c:pt>
                <c:pt idx="51">
                  <c:v>-1.3634999999999968</c:v>
                </c:pt>
                <c:pt idx="52">
                  <c:v>-1.36175</c:v>
                </c:pt>
                <c:pt idx="53">
                  <c:v>-1.3614999999999968</c:v>
                </c:pt>
                <c:pt idx="54">
                  <c:v>-1.35175</c:v>
                </c:pt>
                <c:pt idx="55">
                  <c:v>-1.33725</c:v>
                </c:pt>
                <c:pt idx="56">
                  <c:v>-1.3347500000000001</c:v>
                </c:pt>
                <c:pt idx="57">
                  <c:v>-1.32975</c:v>
                </c:pt>
                <c:pt idx="58">
                  <c:v>-1.329</c:v>
                </c:pt>
                <c:pt idx="59">
                  <c:v>-1.3232499999999998</c:v>
                </c:pt>
                <c:pt idx="60">
                  <c:v>-1.3170000000000002</c:v>
                </c:pt>
                <c:pt idx="61">
                  <c:v>-1.3165</c:v>
                </c:pt>
                <c:pt idx="62">
                  <c:v>-1.3134999999999966</c:v>
                </c:pt>
                <c:pt idx="63">
                  <c:v>-1.3114999999999968</c:v>
                </c:pt>
                <c:pt idx="64">
                  <c:v>-1.3109999999999968</c:v>
                </c:pt>
                <c:pt idx="65">
                  <c:v>-1.3094999999999966</c:v>
                </c:pt>
                <c:pt idx="66">
                  <c:v>-1.3010000000000002</c:v>
                </c:pt>
                <c:pt idx="67">
                  <c:v>-1.3005</c:v>
                </c:pt>
                <c:pt idx="68">
                  <c:v>-1.2989999999999968</c:v>
                </c:pt>
                <c:pt idx="69">
                  <c:v>-1.2985</c:v>
                </c:pt>
                <c:pt idx="70">
                  <c:v>-1.29175</c:v>
                </c:pt>
                <c:pt idx="71">
                  <c:v>-1.27925</c:v>
                </c:pt>
                <c:pt idx="72">
                  <c:v>-1.27725</c:v>
                </c:pt>
                <c:pt idx="73">
                  <c:v>-1.26525</c:v>
                </c:pt>
                <c:pt idx="74">
                  <c:v>-1.2462500000000001</c:v>
                </c:pt>
                <c:pt idx="75">
                  <c:v>-1.2449999999999968</c:v>
                </c:pt>
                <c:pt idx="76">
                  <c:v>-1.2383333333333351</c:v>
                </c:pt>
                <c:pt idx="77">
                  <c:v>-1.238</c:v>
                </c:pt>
                <c:pt idx="78">
                  <c:v>-1.2360000000000002</c:v>
                </c:pt>
                <c:pt idx="79">
                  <c:v>-1.2317499999999966</c:v>
                </c:pt>
                <c:pt idx="80">
                  <c:v>-1.2289999999999965</c:v>
                </c:pt>
                <c:pt idx="81">
                  <c:v>-1.2242500000000001</c:v>
                </c:pt>
                <c:pt idx="82">
                  <c:v>-1.2177499999999968</c:v>
                </c:pt>
                <c:pt idx="83">
                  <c:v>-1.2177499999999968</c:v>
                </c:pt>
                <c:pt idx="84">
                  <c:v>-1.214</c:v>
                </c:pt>
                <c:pt idx="85">
                  <c:v>-1.2104999999999968</c:v>
                </c:pt>
                <c:pt idx="86">
                  <c:v>-1.2097499999999966</c:v>
                </c:pt>
                <c:pt idx="87">
                  <c:v>-1.20825</c:v>
                </c:pt>
                <c:pt idx="88">
                  <c:v>-1.2054999999999954</c:v>
                </c:pt>
                <c:pt idx="89">
                  <c:v>-1.20475</c:v>
                </c:pt>
                <c:pt idx="90">
                  <c:v>-1.2014999999999949</c:v>
                </c:pt>
                <c:pt idx="91">
                  <c:v>-1.20075</c:v>
                </c:pt>
                <c:pt idx="92">
                  <c:v>-1.1989999999999998</c:v>
                </c:pt>
                <c:pt idx="93">
                  <c:v>-1.1955</c:v>
                </c:pt>
                <c:pt idx="94">
                  <c:v>-1.1927500000000033</c:v>
                </c:pt>
                <c:pt idx="95">
                  <c:v>-1.1912499999999999</c:v>
                </c:pt>
                <c:pt idx="96">
                  <c:v>-1.1890000000000001</c:v>
                </c:pt>
                <c:pt idx="97">
                  <c:v>-1.1872500000000001</c:v>
                </c:pt>
                <c:pt idx="98">
                  <c:v>-1.1862500000000034</c:v>
                </c:pt>
                <c:pt idx="99">
                  <c:v>-1.1829999999999998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707072"/>
        <c:axId val="88710528"/>
      </c:scatterChart>
      <c:valAx>
        <c:axId val="88707072"/>
        <c:scaling>
          <c:orientation val="minMax"/>
          <c:max val="100"/>
        </c:scaling>
        <c:delete val="0"/>
        <c:axPos val="b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s-ES_tradnl"/>
          </a:p>
        </c:txPr>
        <c:crossAx val="88710528"/>
        <c:crossesAt val="-3"/>
        <c:crossBetween val="midCat"/>
      </c:valAx>
      <c:valAx>
        <c:axId val="88710528"/>
        <c:scaling>
          <c:orientation val="minMax"/>
          <c:max val="1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s-ES_tradnl"/>
          </a:p>
        </c:txPr>
        <c:crossAx val="88707072"/>
        <c:crosses val="autoZero"/>
        <c:crossBetween val="midCat"/>
        <c:majorUnit val="1"/>
      </c:valAx>
      <c:spPr>
        <a:ln w="19050">
          <a:solidFill>
            <a:sysClr val="windowText" lastClr="000000"/>
          </a:solidFill>
        </a:ln>
      </c:spPr>
    </c:plotArea>
    <c:plotVisOnly val="1"/>
    <c:dispBlanksAs val="gap"/>
    <c:showDLblsOverMax val="0"/>
  </c:chart>
  <c:txPr>
    <a:bodyPr/>
    <a:lstStyle/>
    <a:p>
      <a:pPr>
        <a:defRPr>
          <a:latin typeface="Times" panose="02020603050405020304" pitchFamily="18" charset="0"/>
          <a:cs typeface="Times" panose="02020603050405020304" pitchFamily="18" charset="0"/>
        </a:defRPr>
      </a:pPr>
      <a:endParaRPr lang="es-ES_tradnl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_trad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'100 more repressed'!$E$1</c:f>
              <c:strCache>
                <c:ptCount val="1"/>
                <c:pt idx="0">
                  <c:v>WT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  <c:spPr>
              <a:noFill/>
              <a:ln>
                <a:solidFill>
                  <a:schemeClr val="tx1"/>
                </a:solidFill>
              </a:ln>
            </c:spPr>
          </c:marker>
          <c:xVal>
            <c:strRef>
              <c:f>'100 more repressed'!$A$2:$A$101</c:f>
              <c:strCache>
                <c:ptCount val="100"/>
                <c:pt idx="0">
                  <c:v>YML028W</c:v>
                </c:pt>
                <c:pt idx="1">
                  <c:v>YDR471W</c:v>
                </c:pt>
                <c:pt idx="2">
                  <c:v>YOL127W</c:v>
                </c:pt>
                <c:pt idx="3">
                  <c:v>YBR189W</c:v>
                </c:pt>
                <c:pt idx="4">
                  <c:v>YER056C</c:v>
                </c:pt>
                <c:pt idx="5">
                  <c:v>YGL123W</c:v>
                </c:pt>
                <c:pt idx="6">
                  <c:v>YGL102C</c:v>
                </c:pt>
                <c:pt idx="7">
                  <c:v>YGL135W</c:v>
                </c:pt>
                <c:pt idx="8">
                  <c:v>YOR096W</c:v>
                </c:pt>
                <c:pt idx="9">
                  <c:v>YHR063C</c:v>
                </c:pt>
                <c:pt idx="10">
                  <c:v>YDR064W</c:v>
                </c:pt>
                <c:pt idx="11">
                  <c:v>YBL087C</c:v>
                </c:pt>
                <c:pt idx="12">
                  <c:v>YCL064C</c:v>
                </c:pt>
                <c:pt idx="13">
                  <c:v>YDR226W</c:v>
                </c:pt>
                <c:pt idx="14">
                  <c:v>YDR418W</c:v>
                </c:pt>
                <c:pt idx="15">
                  <c:v>YPL220W</c:v>
                </c:pt>
                <c:pt idx="16">
                  <c:v>YJL190C</c:v>
                </c:pt>
                <c:pt idx="17">
                  <c:v>YEL054C</c:v>
                </c:pt>
                <c:pt idx="18">
                  <c:v>YMR202W</c:v>
                </c:pt>
                <c:pt idx="19">
                  <c:v>YMR241W</c:v>
                </c:pt>
                <c:pt idx="20">
                  <c:v>YMR116C</c:v>
                </c:pt>
                <c:pt idx="21">
                  <c:v>YCR005C</c:v>
                </c:pt>
                <c:pt idx="22">
                  <c:v>YNL178W</c:v>
                </c:pt>
                <c:pt idx="23">
                  <c:v>YIL053W</c:v>
                </c:pt>
                <c:pt idx="24">
                  <c:v>YIL148W</c:v>
                </c:pt>
                <c:pt idx="25">
                  <c:v>YBR031W</c:v>
                </c:pt>
                <c:pt idx="26">
                  <c:v>YJR145C</c:v>
                </c:pt>
                <c:pt idx="27">
                  <c:v>YBR268W</c:v>
                </c:pt>
                <c:pt idx="28">
                  <c:v>YGR085C</c:v>
                </c:pt>
                <c:pt idx="29">
                  <c:v>YML073C</c:v>
                </c:pt>
                <c:pt idx="30">
                  <c:v>YPL079W</c:v>
                </c:pt>
                <c:pt idx="31">
                  <c:v>YIL018W</c:v>
                </c:pt>
                <c:pt idx="32">
                  <c:v>YJL122W</c:v>
                </c:pt>
                <c:pt idx="33">
                  <c:v>YJR139C</c:v>
                </c:pt>
                <c:pt idx="34">
                  <c:v>YML125C</c:v>
                </c:pt>
                <c:pt idx="35">
                  <c:v>YPR102C</c:v>
                </c:pt>
                <c:pt idx="36">
                  <c:v>YLR180W</c:v>
                </c:pt>
                <c:pt idx="37">
                  <c:v>YEL071W</c:v>
                </c:pt>
                <c:pt idx="38">
                  <c:v>YOR187W</c:v>
                </c:pt>
                <c:pt idx="39">
                  <c:v>YLR109W</c:v>
                </c:pt>
                <c:pt idx="40">
                  <c:v>YAL044C</c:v>
                </c:pt>
                <c:pt idx="41">
                  <c:v>YKL006W</c:v>
                </c:pt>
                <c:pt idx="42">
                  <c:v>YJL079C</c:v>
                </c:pt>
                <c:pt idx="43">
                  <c:v>YGL103W</c:v>
                </c:pt>
                <c:pt idx="44">
                  <c:v>YGL030W</c:v>
                </c:pt>
                <c:pt idx="45">
                  <c:v>YGR079W</c:v>
                </c:pt>
                <c:pt idx="46">
                  <c:v>YPR035W</c:v>
                </c:pt>
                <c:pt idx="47">
                  <c:v>YBL092W</c:v>
                </c:pt>
                <c:pt idx="48">
                  <c:v>YDL131W</c:v>
                </c:pt>
                <c:pt idx="49">
                  <c:v>YLR043C</c:v>
                </c:pt>
                <c:pt idx="50">
                  <c:v>YOR063W</c:v>
                </c:pt>
                <c:pt idx="51">
                  <c:v>YMR267W</c:v>
                </c:pt>
                <c:pt idx="52">
                  <c:v>YFR032C-A</c:v>
                </c:pt>
                <c:pt idx="53">
                  <c:v>YER102W</c:v>
                </c:pt>
                <c:pt idx="54">
                  <c:v>YNL069C</c:v>
                </c:pt>
                <c:pt idx="55">
                  <c:v>YGR027C</c:v>
                </c:pt>
                <c:pt idx="56">
                  <c:v>YFR031C-A</c:v>
                </c:pt>
                <c:pt idx="57">
                  <c:v>YNL162W</c:v>
                </c:pt>
                <c:pt idx="58">
                  <c:v>YOL120C</c:v>
                </c:pt>
                <c:pt idx="59">
                  <c:v>YGL121C</c:v>
                </c:pt>
                <c:pt idx="60">
                  <c:v>YOR150W</c:v>
                </c:pt>
                <c:pt idx="61">
                  <c:v>YOR232W</c:v>
                </c:pt>
                <c:pt idx="62">
                  <c:v>YLR146C</c:v>
                </c:pt>
                <c:pt idx="63">
                  <c:v>YFL034C-A</c:v>
                </c:pt>
                <c:pt idx="64">
                  <c:v>YDL191W</c:v>
                </c:pt>
                <c:pt idx="65">
                  <c:v>YPR128C</c:v>
                </c:pt>
                <c:pt idx="66">
                  <c:v>YDR391C</c:v>
                </c:pt>
                <c:pt idx="67">
                  <c:v>YLR044C</c:v>
                </c:pt>
                <c:pt idx="68">
                  <c:v>YJR073C</c:v>
                </c:pt>
                <c:pt idx="69">
                  <c:v>YDR025W</c:v>
                </c:pt>
                <c:pt idx="70">
                  <c:v>YLR186W</c:v>
                </c:pt>
                <c:pt idx="71">
                  <c:v>YOR215C</c:v>
                </c:pt>
                <c:pt idx="72">
                  <c:v>YBR191W</c:v>
                </c:pt>
                <c:pt idx="73">
                  <c:v>YDL136W</c:v>
                </c:pt>
                <c:pt idx="74">
                  <c:v>YDR050C</c:v>
                </c:pt>
                <c:pt idx="75">
                  <c:v>YBR034C</c:v>
                </c:pt>
                <c:pt idx="76">
                  <c:v>YDR012W</c:v>
                </c:pt>
                <c:pt idx="77">
                  <c:v>YBR249C</c:v>
                </c:pt>
                <c:pt idx="78">
                  <c:v>YPL262W</c:v>
                </c:pt>
                <c:pt idx="79">
                  <c:v>YDL182W</c:v>
                </c:pt>
                <c:pt idx="80">
                  <c:v>YJL180C</c:v>
                </c:pt>
                <c:pt idx="81">
                  <c:v>YPR043W</c:v>
                </c:pt>
                <c:pt idx="82">
                  <c:v>YMR142C</c:v>
                </c:pt>
                <c:pt idx="83">
                  <c:v>YPL061W</c:v>
                </c:pt>
                <c:pt idx="84">
                  <c:v>YKL003C</c:v>
                </c:pt>
                <c:pt idx="85">
                  <c:v>YHR010W</c:v>
                </c:pt>
                <c:pt idx="86">
                  <c:v>YKL160W</c:v>
                </c:pt>
                <c:pt idx="87">
                  <c:v>YOL040C</c:v>
                </c:pt>
                <c:pt idx="88">
                  <c:v>YNL251C</c:v>
                </c:pt>
                <c:pt idx="89">
                  <c:v>YOR234C</c:v>
                </c:pt>
                <c:pt idx="90">
                  <c:v>YIL051C</c:v>
                </c:pt>
                <c:pt idx="91">
                  <c:v>YDR382W</c:v>
                </c:pt>
                <c:pt idx="92">
                  <c:v>YOR312C</c:v>
                </c:pt>
                <c:pt idx="93">
                  <c:v>YGR160W</c:v>
                </c:pt>
                <c:pt idx="94">
                  <c:v>YLR348C</c:v>
                </c:pt>
                <c:pt idx="95">
                  <c:v>YGR214W</c:v>
                </c:pt>
                <c:pt idx="96">
                  <c:v>YBL003C</c:v>
                </c:pt>
                <c:pt idx="97">
                  <c:v>YBR084C-A</c:v>
                </c:pt>
                <c:pt idx="98">
                  <c:v>YOR182C</c:v>
                </c:pt>
                <c:pt idx="99">
                  <c:v>YBL072C</c:v>
                </c:pt>
              </c:strCache>
            </c:strRef>
          </c:xVal>
          <c:yVal>
            <c:numRef>
              <c:f>'100 more repressed'!$E$2:$E$101</c:f>
              <c:numCache>
                <c:formatCode>0.000</c:formatCode>
                <c:ptCount val="100"/>
                <c:pt idx="0">
                  <c:v>-2.13</c:v>
                </c:pt>
                <c:pt idx="1">
                  <c:v>-2.0647500000000001</c:v>
                </c:pt>
                <c:pt idx="2">
                  <c:v>-1.9947500000000011</c:v>
                </c:pt>
                <c:pt idx="3">
                  <c:v>-1.9902500000000014</c:v>
                </c:pt>
                <c:pt idx="4">
                  <c:v>-1.9637499999999979</c:v>
                </c:pt>
                <c:pt idx="5">
                  <c:v>-1.8485</c:v>
                </c:pt>
                <c:pt idx="6">
                  <c:v>-1.825</c:v>
                </c:pt>
                <c:pt idx="7">
                  <c:v>-1.81175</c:v>
                </c:pt>
                <c:pt idx="8">
                  <c:v>-1.7760000000000025</c:v>
                </c:pt>
                <c:pt idx="9">
                  <c:v>-1.7742500000000025</c:v>
                </c:pt>
                <c:pt idx="10">
                  <c:v>-1.7580000000000022</c:v>
                </c:pt>
                <c:pt idx="11">
                  <c:v>-1.7187500000000022</c:v>
                </c:pt>
                <c:pt idx="12">
                  <c:v>-1.7134999999999987</c:v>
                </c:pt>
                <c:pt idx="13">
                  <c:v>-1.7132499999999988</c:v>
                </c:pt>
                <c:pt idx="14">
                  <c:v>-1.6847500000000033</c:v>
                </c:pt>
                <c:pt idx="15">
                  <c:v>-1.6400000000000001</c:v>
                </c:pt>
                <c:pt idx="16">
                  <c:v>-1.6375000000000002</c:v>
                </c:pt>
                <c:pt idx="17">
                  <c:v>-1.6324999999999998</c:v>
                </c:pt>
                <c:pt idx="18">
                  <c:v>-1.62</c:v>
                </c:pt>
                <c:pt idx="19">
                  <c:v>-1.59575</c:v>
                </c:pt>
                <c:pt idx="20">
                  <c:v>-1.5762499999999999</c:v>
                </c:pt>
                <c:pt idx="21">
                  <c:v>-1.5647500000000001</c:v>
                </c:pt>
                <c:pt idx="22">
                  <c:v>-1.5645</c:v>
                </c:pt>
                <c:pt idx="23">
                  <c:v>-1.5507499999999999</c:v>
                </c:pt>
                <c:pt idx="24">
                  <c:v>-1.5465</c:v>
                </c:pt>
                <c:pt idx="25">
                  <c:v>-1.5289999999999966</c:v>
                </c:pt>
                <c:pt idx="26">
                  <c:v>-1.5229999999999968</c:v>
                </c:pt>
                <c:pt idx="27">
                  <c:v>-1.5217499999999968</c:v>
                </c:pt>
                <c:pt idx="28">
                  <c:v>-1.5089999999999966</c:v>
                </c:pt>
                <c:pt idx="29">
                  <c:v>-1.5049999999999966</c:v>
                </c:pt>
                <c:pt idx="30">
                  <c:v>-1.4982500000000001</c:v>
                </c:pt>
                <c:pt idx="31">
                  <c:v>-1.49125</c:v>
                </c:pt>
                <c:pt idx="32">
                  <c:v>-1.48075</c:v>
                </c:pt>
                <c:pt idx="33">
                  <c:v>-1.4742500000000001</c:v>
                </c:pt>
                <c:pt idx="34">
                  <c:v>-1.4709999999999965</c:v>
                </c:pt>
                <c:pt idx="35">
                  <c:v>-1.4637499999999968</c:v>
                </c:pt>
                <c:pt idx="36">
                  <c:v>-1.4477499999999965</c:v>
                </c:pt>
                <c:pt idx="37">
                  <c:v>-1.4437499999999965</c:v>
                </c:pt>
                <c:pt idx="38">
                  <c:v>-1.4420000000000002</c:v>
                </c:pt>
                <c:pt idx="39">
                  <c:v>-1.44075</c:v>
                </c:pt>
                <c:pt idx="40">
                  <c:v>-1.44025</c:v>
                </c:pt>
                <c:pt idx="41">
                  <c:v>-1.4372499999999968</c:v>
                </c:pt>
                <c:pt idx="42">
                  <c:v>-1.4339999999999937</c:v>
                </c:pt>
                <c:pt idx="43">
                  <c:v>-1.4291714285714299</c:v>
                </c:pt>
                <c:pt idx="44">
                  <c:v>-1.42</c:v>
                </c:pt>
                <c:pt idx="45">
                  <c:v>-1.4194999999999947</c:v>
                </c:pt>
                <c:pt idx="46">
                  <c:v>-1.41825</c:v>
                </c:pt>
                <c:pt idx="47">
                  <c:v>-1.4152499999999966</c:v>
                </c:pt>
                <c:pt idx="48">
                  <c:v>-1.4054999999999942</c:v>
                </c:pt>
                <c:pt idx="49">
                  <c:v>-1.4009999999999956</c:v>
                </c:pt>
                <c:pt idx="50">
                  <c:v>-1.4004999999999963</c:v>
                </c:pt>
                <c:pt idx="51">
                  <c:v>-1.395</c:v>
                </c:pt>
                <c:pt idx="52">
                  <c:v>-1.395</c:v>
                </c:pt>
                <c:pt idx="53">
                  <c:v>-1.3887499999999999</c:v>
                </c:pt>
                <c:pt idx="54">
                  <c:v>-1.3774999999999968</c:v>
                </c:pt>
                <c:pt idx="55">
                  <c:v>-1.3727499999999999</c:v>
                </c:pt>
                <c:pt idx="56">
                  <c:v>-1.3622500000000031</c:v>
                </c:pt>
                <c:pt idx="57">
                  <c:v>-1.3612500000000001</c:v>
                </c:pt>
                <c:pt idx="58">
                  <c:v>-1.3605</c:v>
                </c:pt>
                <c:pt idx="59">
                  <c:v>-1.3599999999999961</c:v>
                </c:pt>
                <c:pt idx="60">
                  <c:v>-1.35375</c:v>
                </c:pt>
                <c:pt idx="61">
                  <c:v>-1.349</c:v>
                </c:pt>
                <c:pt idx="62">
                  <c:v>-1.337</c:v>
                </c:pt>
                <c:pt idx="63">
                  <c:v>-1.3325</c:v>
                </c:pt>
                <c:pt idx="64">
                  <c:v>-1.3294999999999966</c:v>
                </c:pt>
                <c:pt idx="65">
                  <c:v>-1.32325</c:v>
                </c:pt>
                <c:pt idx="66">
                  <c:v>-1.3196249999999954</c:v>
                </c:pt>
                <c:pt idx="67">
                  <c:v>-1.319</c:v>
                </c:pt>
                <c:pt idx="68">
                  <c:v>-1.31525</c:v>
                </c:pt>
                <c:pt idx="69">
                  <c:v>-1.3102499999999999</c:v>
                </c:pt>
                <c:pt idx="70">
                  <c:v>-1.3054999999999966</c:v>
                </c:pt>
                <c:pt idx="71">
                  <c:v>-1.3</c:v>
                </c:pt>
                <c:pt idx="72">
                  <c:v>-1.2985</c:v>
                </c:pt>
                <c:pt idx="73">
                  <c:v>-1.2954999999999965</c:v>
                </c:pt>
                <c:pt idx="74">
                  <c:v>-1.2949999999999968</c:v>
                </c:pt>
                <c:pt idx="75">
                  <c:v>-1.288</c:v>
                </c:pt>
                <c:pt idx="76">
                  <c:v>-1.2827500000000001</c:v>
                </c:pt>
                <c:pt idx="77">
                  <c:v>-1.2802500000000001</c:v>
                </c:pt>
                <c:pt idx="78">
                  <c:v>-1.27525</c:v>
                </c:pt>
                <c:pt idx="79">
                  <c:v>-1.2682500000000001</c:v>
                </c:pt>
                <c:pt idx="80">
                  <c:v>-1.2654999999999963</c:v>
                </c:pt>
                <c:pt idx="81">
                  <c:v>-1.26525</c:v>
                </c:pt>
                <c:pt idx="82">
                  <c:v>-1.2614999999999963</c:v>
                </c:pt>
                <c:pt idx="83">
                  <c:v>-1.2614999999999963</c:v>
                </c:pt>
                <c:pt idx="84">
                  <c:v>-1.26125</c:v>
                </c:pt>
                <c:pt idx="85">
                  <c:v>-1.2602500000000001</c:v>
                </c:pt>
                <c:pt idx="86">
                  <c:v>-1.2582500000000001</c:v>
                </c:pt>
                <c:pt idx="87">
                  <c:v>-1.24125</c:v>
                </c:pt>
                <c:pt idx="88">
                  <c:v>-1.24075</c:v>
                </c:pt>
                <c:pt idx="89">
                  <c:v>-1.2402500000000001</c:v>
                </c:pt>
                <c:pt idx="90">
                  <c:v>-1.2394999999999956</c:v>
                </c:pt>
                <c:pt idx="91">
                  <c:v>-1.23525</c:v>
                </c:pt>
                <c:pt idx="92">
                  <c:v>-1.2344999999999968</c:v>
                </c:pt>
                <c:pt idx="93">
                  <c:v>-1.23275</c:v>
                </c:pt>
                <c:pt idx="94">
                  <c:v>-1.2294999999999956</c:v>
                </c:pt>
                <c:pt idx="95">
                  <c:v>-1.22875</c:v>
                </c:pt>
                <c:pt idx="96">
                  <c:v>-1.2244999999999966</c:v>
                </c:pt>
                <c:pt idx="97">
                  <c:v>-1.2229999999999965</c:v>
                </c:pt>
                <c:pt idx="98">
                  <c:v>-1.22</c:v>
                </c:pt>
                <c:pt idx="99">
                  <c:v>-1.2169999999999965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'100 more repressed'!$H$1</c:f>
              <c:strCache>
                <c:ptCount val="1"/>
                <c:pt idx="0">
                  <c:v>SDP8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strRef>
              <c:f>'100 more repressed'!$A$2:$A$101</c:f>
              <c:strCache>
                <c:ptCount val="100"/>
                <c:pt idx="0">
                  <c:v>YML028W</c:v>
                </c:pt>
                <c:pt idx="1">
                  <c:v>YDR471W</c:v>
                </c:pt>
                <c:pt idx="2">
                  <c:v>YOL127W</c:v>
                </c:pt>
                <c:pt idx="3">
                  <c:v>YBR189W</c:v>
                </c:pt>
                <c:pt idx="4">
                  <c:v>YER056C</c:v>
                </c:pt>
                <c:pt idx="5">
                  <c:v>YGL123W</c:v>
                </c:pt>
                <c:pt idx="6">
                  <c:v>YGL102C</c:v>
                </c:pt>
                <c:pt idx="7">
                  <c:v>YGL135W</c:v>
                </c:pt>
                <c:pt idx="8">
                  <c:v>YOR096W</c:v>
                </c:pt>
                <c:pt idx="9">
                  <c:v>YHR063C</c:v>
                </c:pt>
                <c:pt idx="10">
                  <c:v>YDR064W</c:v>
                </c:pt>
                <c:pt idx="11">
                  <c:v>YBL087C</c:v>
                </c:pt>
                <c:pt idx="12">
                  <c:v>YCL064C</c:v>
                </c:pt>
                <c:pt idx="13">
                  <c:v>YDR226W</c:v>
                </c:pt>
                <c:pt idx="14">
                  <c:v>YDR418W</c:v>
                </c:pt>
                <c:pt idx="15">
                  <c:v>YPL220W</c:v>
                </c:pt>
                <c:pt idx="16">
                  <c:v>YJL190C</c:v>
                </c:pt>
                <c:pt idx="17">
                  <c:v>YEL054C</c:v>
                </c:pt>
                <c:pt idx="18">
                  <c:v>YMR202W</c:v>
                </c:pt>
                <c:pt idx="19">
                  <c:v>YMR241W</c:v>
                </c:pt>
                <c:pt idx="20">
                  <c:v>YMR116C</c:v>
                </c:pt>
                <c:pt idx="21">
                  <c:v>YCR005C</c:v>
                </c:pt>
                <c:pt idx="22">
                  <c:v>YNL178W</c:v>
                </c:pt>
                <c:pt idx="23">
                  <c:v>YIL053W</c:v>
                </c:pt>
                <c:pt idx="24">
                  <c:v>YIL148W</c:v>
                </c:pt>
                <c:pt idx="25">
                  <c:v>YBR031W</c:v>
                </c:pt>
                <c:pt idx="26">
                  <c:v>YJR145C</c:v>
                </c:pt>
                <c:pt idx="27">
                  <c:v>YBR268W</c:v>
                </c:pt>
                <c:pt idx="28">
                  <c:v>YGR085C</c:v>
                </c:pt>
                <c:pt idx="29">
                  <c:v>YML073C</c:v>
                </c:pt>
                <c:pt idx="30">
                  <c:v>YPL079W</c:v>
                </c:pt>
                <c:pt idx="31">
                  <c:v>YIL018W</c:v>
                </c:pt>
                <c:pt idx="32">
                  <c:v>YJL122W</c:v>
                </c:pt>
                <c:pt idx="33">
                  <c:v>YJR139C</c:v>
                </c:pt>
                <c:pt idx="34">
                  <c:v>YML125C</c:v>
                </c:pt>
                <c:pt idx="35">
                  <c:v>YPR102C</c:v>
                </c:pt>
                <c:pt idx="36">
                  <c:v>YLR180W</c:v>
                </c:pt>
                <c:pt idx="37">
                  <c:v>YEL071W</c:v>
                </c:pt>
                <c:pt idx="38">
                  <c:v>YOR187W</c:v>
                </c:pt>
                <c:pt idx="39">
                  <c:v>YLR109W</c:v>
                </c:pt>
                <c:pt idx="40">
                  <c:v>YAL044C</c:v>
                </c:pt>
                <c:pt idx="41">
                  <c:v>YKL006W</c:v>
                </c:pt>
                <c:pt idx="42">
                  <c:v>YJL079C</c:v>
                </c:pt>
                <c:pt idx="43">
                  <c:v>YGL103W</c:v>
                </c:pt>
                <c:pt idx="44">
                  <c:v>YGL030W</c:v>
                </c:pt>
                <c:pt idx="45">
                  <c:v>YGR079W</c:v>
                </c:pt>
                <c:pt idx="46">
                  <c:v>YPR035W</c:v>
                </c:pt>
                <c:pt idx="47">
                  <c:v>YBL092W</c:v>
                </c:pt>
                <c:pt idx="48">
                  <c:v>YDL131W</c:v>
                </c:pt>
                <c:pt idx="49">
                  <c:v>YLR043C</c:v>
                </c:pt>
                <c:pt idx="50">
                  <c:v>YOR063W</c:v>
                </c:pt>
                <c:pt idx="51">
                  <c:v>YMR267W</c:v>
                </c:pt>
                <c:pt idx="52">
                  <c:v>YFR032C-A</c:v>
                </c:pt>
                <c:pt idx="53">
                  <c:v>YER102W</c:v>
                </c:pt>
                <c:pt idx="54">
                  <c:v>YNL069C</c:v>
                </c:pt>
                <c:pt idx="55">
                  <c:v>YGR027C</c:v>
                </c:pt>
                <c:pt idx="56">
                  <c:v>YFR031C-A</c:v>
                </c:pt>
                <c:pt idx="57">
                  <c:v>YNL162W</c:v>
                </c:pt>
                <c:pt idx="58">
                  <c:v>YOL120C</c:v>
                </c:pt>
                <c:pt idx="59">
                  <c:v>YGL121C</c:v>
                </c:pt>
                <c:pt idx="60">
                  <c:v>YOR150W</c:v>
                </c:pt>
                <c:pt idx="61">
                  <c:v>YOR232W</c:v>
                </c:pt>
                <c:pt idx="62">
                  <c:v>YLR146C</c:v>
                </c:pt>
                <c:pt idx="63">
                  <c:v>YFL034C-A</c:v>
                </c:pt>
                <c:pt idx="64">
                  <c:v>YDL191W</c:v>
                </c:pt>
                <c:pt idx="65">
                  <c:v>YPR128C</c:v>
                </c:pt>
                <c:pt idx="66">
                  <c:v>YDR391C</c:v>
                </c:pt>
                <c:pt idx="67">
                  <c:v>YLR044C</c:v>
                </c:pt>
                <c:pt idx="68">
                  <c:v>YJR073C</c:v>
                </c:pt>
                <c:pt idx="69">
                  <c:v>YDR025W</c:v>
                </c:pt>
                <c:pt idx="70">
                  <c:v>YLR186W</c:v>
                </c:pt>
                <c:pt idx="71">
                  <c:v>YOR215C</c:v>
                </c:pt>
                <c:pt idx="72">
                  <c:v>YBR191W</c:v>
                </c:pt>
                <c:pt idx="73">
                  <c:v>YDL136W</c:v>
                </c:pt>
                <c:pt idx="74">
                  <c:v>YDR050C</c:v>
                </c:pt>
                <c:pt idx="75">
                  <c:v>YBR034C</c:v>
                </c:pt>
                <c:pt idx="76">
                  <c:v>YDR012W</c:v>
                </c:pt>
                <c:pt idx="77">
                  <c:v>YBR249C</c:v>
                </c:pt>
                <c:pt idx="78">
                  <c:v>YPL262W</c:v>
                </c:pt>
                <c:pt idx="79">
                  <c:v>YDL182W</c:v>
                </c:pt>
                <c:pt idx="80">
                  <c:v>YJL180C</c:v>
                </c:pt>
                <c:pt idx="81">
                  <c:v>YPR043W</c:v>
                </c:pt>
                <c:pt idx="82">
                  <c:v>YMR142C</c:v>
                </c:pt>
                <c:pt idx="83">
                  <c:v>YPL061W</c:v>
                </c:pt>
                <c:pt idx="84">
                  <c:v>YKL003C</c:v>
                </c:pt>
                <c:pt idx="85">
                  <c:v>YHR010W</c:v>
                </c:pt>
                <c:pt idx="86">
                  <c:v>YKL160W</c:v>
                </c:pt>
                <c:pt idx="87">
                  <c:v>YOL040C</c:v>
                </c:pt>
                <c:pt idx="88">
                  <c:v>YNL251C</c:v>
                </c:pt>
                <c:pt idx="89">
                  <c:v>YOR234C</c:v>
                </c:pt>
                <c:pt idx="90">
                  <c:v>YIL051C</c:v>
                </c:pt>
                <c:pt idx="91">
                  <c:v>YDR382W</c:v>
                </c:pt>
                <c:pt idx="92">
                  <c:v>YOR312C</c:v>
                </c:pt>
                <c:pt idx="93">
                  <c:v>YGR160W</c:v>
                </c:pt>
                <c:pt idx="94">
                  <c:v>YLR348C</c:v>
                </c:pt>
                <c:pt idx="95">
                  <c:v>YGR214W</c:v>
                </c:pt>
                <c:pt idx="96">
                  <c:v>YBL003C</c:v>
                </c:pt>
                <c:pt idx="97">
                  <c:v>YBR084C-A</c:v>
                </c:pt>
                <c:pt idx="98">
                  <c:v>YOR182C</c:v>
                </c:pt>
                <c:pt idx="99">
                  <c:v>YBL072C</c:v>
                </c:pt>
              </c:strCache>
            </c:strRef>
          </c:xVal>
          <c:yVal>
            <c:numRef>
              <c:f>'100 more repressed'!$H$2:$H$101</c:f>
              <c:numCache>
                <c:formatCode>0.000</c:formatCode>
                <c:ptCount val="100"/>
                <c:pt idx="0">
                  <c:v>-0.35250000000000031</c:v>
                </c:pt>
                <c:pt idx="1">
                  <c:v>-1.3010000000000002</c:v>
                </c:pt>
                <c:pt idx="2">
                  <c:v>-1.3634999999999968</c:v>
                </c:pt>
                <c:pt idx="3">
                  <c:v>-1.60375</c:v>
                </c:pt>
                <c:pt idx="4">
                  <c:v>-1.5205000000000002</c:v>
                </c:pt>
                <c:pt idx="5">
                  <c:v>-1.4392499999999966</c:v>
                </c:pt>
                <c:pt idx="6">
                  <c:v>-1.2104999999999968</c:v>
                </c:pt>
                <c:pt idx="7">
                  <c:v>-1.1872500000000001</c:v>
                </c:pt>
                <c:pt idx="8">
                  <c:v>-1.444</c:v>
                </c:pt>
                <c:pt idx="9">
                  <c:v>-0.87625000000000064</c:v>
                </c:pt>
                <c:pt idx="10">
                  <c:v>-0.96650000000000003</c:v>
                </c:pt>
                <c:pt idx="11">
                  <c:v>-1.1622500000000033</c:v>
                </c:pt>
                <c:pt idx="12">
                  <c:v>-1.06575</c:v>
                </c:pt>
                <c:pt idx="13">
                  <c:v>-1.2360000000000002</c:v>
                </c:pt>
                <c:pt idx="14">
                  <c:v>-1.526</c:v>
                </c:pt>
                <c:pt idx="15">
                  <c:v>-1.1927500000000033</c:v>
                </c:pt>
                <c:pt idx="16">
                  <c:v>-1.4234999999999947</c:v>
                </c:pt>
                <c:pt idx="17">
                  <c:v>-1.8182499999999999</c:v>
                </c:pt>
                <c:pt idx="18">
                  <c:v>-0.50700000000000001</c:v>
                </c:pt>
                <c:pt idx="19">
                  <c:v>-0.91975000000000062</c:v>
                </c:pt>
                <c:pt idx="20">
                  <c:v>-1.4009999999999956</c:v>
                </c:pt>
                <c:pt idx="21">
                  <c:v>-0.56937499999999996</c:v>
                </c:pt>
                <c:pt idx="22">
                  <c:v>-1.3879999999999966</c:v>
                </c:pt>
                <c:pt idx="23">
                  <c:v>-1.2242500000000001</c:v>
                </c:pt>
                <c:pt idx="24">
                  <c:v>-0.88025000000000053</c:v>
                </c:pt>
                <c:pt idx="25">
                  <c:v>-1.32975</c:v>
                </c:pt>
                <c:pt idx="26">
                  <c:v>-1.6890000000000001</c:v>
                </c:pt>
                <c:pt idx="27">
                  <c:v>-1.2449999999999968</c:v>
                </c:pt>
                <c:pt idx="28">
                  <c:v>-1.7044999999999988</c:v>
                </c:pt>
                <c:pt idx="29">
                  <c:v>-1.27925</c:v>
                </c:pt>
                <c:pt idx="30">
                  <c:v>-1.2014999999999949</c:v>
                </c:pt>
                <c:pt idx="31">
                  <c:v>-1.60175</c:v>
                </c:pt>
                <c:pt idx="32">
                  <c:v>-2.1919999999999997</c:v>
                </c:pt>
                <c:pt idx="33">
                  <c:v>-1.0365</c:v>
                </c:pt>
                <c:pt idx="34">
                  <c:v>-0.86075000000000179</c:v>
                </c:pt>
                <c:pt idx="35">
                  <c:v>-1.53775</c:v>
                </c:pt>
                <c:pt idx="36">
                  <c:v>-1.0767500000000001</c:v>
                </c:pt>
                <c:pt idx="37">
                  <c:v>-0.93862500000000204</c:v>
                </c:pt>
                <c:pt idx="38">
                  <c:v>-1.1829999999999998</c:v>
                </c:pt>
                <c:pt idx="39">
                  <c:v>0.1987500000000004</c:v>
                </c:pt>
                <c:pt idx="40">
                  <c:v>-0.45575000000000004</c:v>
                </c:pt>
                <c:pt idx="41">
                  <c:v>-1.26525</c:v>
                </c:pt>
                <c:pt idx="42">
                  <c:v>-0.5014999999999995</c:v>
                </c:pt>
                <c:pt idx="43">
                  <c:v>-0.67050000000000065</c:v>
                </c:pt>
                <c:pt idx="44">
                  <c:v>-1.4309999999999956</c:v>
                </c:pt>
                <c:pt idx="45">
                  <c:v>0.1695000000000004</c:v>
                </c:pt>
                <c:pt idx="46">
                  <c:v>-1.5245</c:v>
                </c:pt>
                <c:pt idx="47">
                  <c:v>-0.90249999999999997</c:v>
                </c:pt>
                <c:pt idx="48">
                  <c:v>-0.63375000000000203</c:v>
                </c:pt>
                <c:pt idx="49">
                  <c:v>-0.41425000000000001</c:v>
                </c:pt>
                <c:pt idx="50">
                  <c:v>-1.5385</c:v>
                </c:pt>
                <c:pt idx="51">
                  <c:v>-0.96800000000000064</c:v>
                </c:pt>
                <c:pt idx="52">
                  <c:v>-0.69575000000000231</c:v>
                </c:pt>
                <c:pt idx="53">
                  <c:v>-1.4217499999999963</c:v>
                </c:pt>
                <c:pt idx="54">
                  <c:v>-0.53574999999999995</c:v>
                </c:pt>
                <c:pt idx="55">
                  <c:v>-0.9484999999999999</c:v>
                </c:pt>
                <c:pt idx="56">
                  <c:v>-1.57175</c:v>
                </c:pt>
                <c:pt idx="57">
                  <c:v>-1.238</c:v>
                </c:pt>
                <c:pt idx="58">
                  <c:v>-0.75649999999999995</c:v>
                </c:pt>
                <c:pt idx="59">
                  <c:v>-0.34162500000000057</c:v>
                </c:pt>
                <c:pt idx="60">
                  <c:v>-0.7397500000000018</c:v>
                </c:pt>
                <c:pt idx="61">
                  <c:v>-1.2989999999999968</c:v>
                </c:pt>
                <c:pt idx="62">
                  <c:v>-0.68300000000000161</c:v>
                </c:pt>
                <c:pt idx="63">
                  <c:v>-0.99375000000000002</c:v>
                </c:pt>
                <c:pt idx="64">
                  <c:v>-1.20475</c:v>
                </c:pt>
                <c:pt idx="65">
                  <c:v>-0.50774999999999992</c:v>
                </c:pt>
                <c:pt idx="66">
                  <c:v>-0.43162500000000031</c:v>
                </c:pt>
                <c:pt idx="67">
                  <c:v>-0.38250000000000089</c:v>
                </c:pt>
                <c:pt idx="68">
                  <c:v>-0.8105</c:v>
                </c:pt>
                <c:pt idx="69">
                  <c:v>-1.33725</c:v>
                </c:pt>
                <c:pt idx="70">
                  <c:v>-0.88700000000000112</c:v>
                </c:pt>
                <c:pt idx="71">
                  <c:v>-0.97825000000000062</c:v>
                </c:pt>
                <c:pt idx="72">
                  <c:v>-0.98524999999999996</c:v>
                </c:pt>
                <c:pt idx="73">
                  <c:v>-1.3232499999999998</c:v>
                </c:pt>
                <c:pt idx="74">
                  <c:v>-0.52224999999999999</c:v>
                </c:pt>
                <c:pt idx="75">
                  <c:v>-1.4624999999999966</c:v>
                </c:pt>
                <c:pt idx="76">
                  <c:v>-0.83675000000000155</c:v>
                </c:pt>
                <c:pt idx="77">
                  <c:v>-0.88475000000000115</c:v>
                </c:pt>
                <c:pt idx="78">
                  <c:v>-0.76600000000000179</c:v>
                </c:pt>
                <c:pt idx="79">
                  <c:v>-0.46125000000000005</c:v>
                </c:pt>
                <c:pt idx="80">
                  <c:v>-0.82200000000000062</c:v>
                </c:pt>
                <c:pt idx="81">
                  <c:v>-0.92325000000000002</c:v>
                </c:pt>
                <c:pt idx="82">
                  <c:v>-1.2462500000000001</c:v>
                </c:pt>
                <c:pt idx="83">
                  <c:v>-0.57399999999999995</c:v>
                </c:pt>
                <c:pt idx="84">
                  <c:v>-0.54749999999999999</c:v>
                </c:pt>
                <c:pt idx="85">
                  <c:v>-0.85500000000000065</c:v>
                </c:pt>
                <c:pt idx="86">
                  <c:v>-0.8877500000000017</c:v>
                </c:pt>
                <c:pt idx="87">
                  <c:v>-1.1132500000000001</c:v>
                </c:pt>
                <c:pt idx="88">
                  <c:v>-1.5505</c:v>
                </c:pt>
                <c:pt idx="89">
                  <c:v>-1.0880000000000001</c:v>
                </c:pt>
                <c:pt idx="90">
                  <c:v>-0.34875000000000056</c:v>
                </c:pt>
                <c:pt idx="91">
                  <c:v>-1.3667500000000001</c:v>
                </c:pt>
                <c:pt idx="92">
                  <c:v>-1.05575</c:v>
                </c:pt>
                <c:pt idx="93">
                  <c:v>-1.5525</c:v>
                </c:pt>
                <c:pt idx="94">
                  <c:v>-0.55175000000000063</c:v>
                </c:pt>
                <c:pt idx="95">
                  <c:v>-1.5189999999999968</c:v>
                </c:pt>
                <c:pt idx="96">
                  <c:v>-1.4644999999999968</c:v>
                </c:pt>
                <c:pt idx="97">
                  <c:v>-1.3094999999999966</c:v>
                </c:pt>
                <c:pt idx="98">
                  <c:v>-1.093</c:v>
                </c:pt>
                <c:pt idx="99">
                  <c:v>-1.2177499999999968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4279168"/>
        <c:axId val="114528256"/>
      </c:scatterChart>
      <c:valAx>
        <c:axId val="114279168"/>
        <c:scaling>
          <c:orientation val="minMax"/>
          <c:max val="100"/>
        </c:scaling>
        <c:delete val="0"/>
        <c:axPos val="b"/>
        <c:majorTickMark val="out"/>
        <c:minorTickMark val="none"/>
        <c:tickLblPos val="low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s-ES_tradnl"/>
          </a:p>
        </c:txPr>
        <c:crossAx val="114528256"/>
        <c:crossesAt val="-3"/>
        <c:crossBetween val="midCat"/>
        <c:majorUnit val="20"/>
      </c:valAx>
      <c:valAx>
        <c:axId val="114528256"/>
        <c:scaling>
          <c:orientation val="minMax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s-ES_tradnl"/>
          </a:p>
        </c:txPr>
        <c:crossAx val="114279168"/>
        <c:crosses val="autoZero"/>
        <c:crossBetween val="midCat"/>
      </c:valAx>
      <c:spPr>
        <a:ln w="19050"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>
          <a:latin typeface="Times" panose="02020603050405020304" pitchFamily="18" charset="0"/>
          <a:cs typeface="Times" panose="02020603050405020304" pitchFamily="18" charset="0"/>
        </a:defRPr>
      </a:pPr>
      <a:endParaRPr lang="es-ES_tradn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_trad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'100 more induced'!$E$1</c:f>
              <c:strCache>
                <c:ptCount val="1"/>
                <c:pt idx="0">
                  <c:v>WT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4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xVal>
            <c:strRef>
              <c:f>'100 more induced'!$A$2:$A$101</c:f>
              <c:strCache>
                <c:ptCount val="100"/>
                <c:pt idx="0">
                  <c:v>YGR142W</c:v>
                </c:pt>
                <c:pt idx="1">
                  <c:v>YCR021C</c:v>
                </c:pt>
                <c:pt idx="2">
                  <c:v>YER103W</c:v>
                </c:pt>
                <c:pt idx="3">
                  <c:v>YER150W</c:v>
                </c:pt>
                <c:pt idx="4">
                  <c:v>YNL077W</c:v>
                </c:pt>
                <c:pt idx="5">
                  <c:v>YJL144W</c:v>
                </c:pt>
                <c:pt idx="6">
                  <c:v>YGR211W</c:v>
                </c:pt>
                <c:pt idx="7">
                  <c:v>YDR258C</c:v>
                </c:pt>
                <c:pt idx="8">
                  <c:v>YBR101C</c:v>
                </c:pt>
                <c:pt idx="9">
                  <c:v>YDR171W</c:v>
                </c:pt>
                <c:pt idx="10">
                  <c:v>YGR249W</c:v>
                </c:pt>
                <c:pt idx="11">
                  <c:v>YNL006W</c:v>
                </c:pt>
                <c:pt idx="12">
                  <c:v>YBR072W</c:v>
                </c:pt>
                <c:pt idx="13">
                  <c:v>YJL089W</c:v>
                </c:pt>
                <c:pt idx="14">
                  <c:v>YLL026W</c:v>
                </c:pt>
                <c:pt idx="15">
                  <c:v>YPL240C</c:v>
                </c:pt>
                <c:pt idx="16">
                  <c:v>YDR043C</c:v>
                </c:pt>
                <c:pt idx="17">
                  <c:v>YDR259C</c:v>
                </c:pt>
                <c:pt idx="18">
                  <c:v>YJL035C</c:v>
                </c:pt>
                <c:pt idx="19">
                  <c:v>YDR260C</c:v>
                </c:pt>
                <c:pt idx="20">
                  <c:v>YNL008C</c:v>
                </c:pt>
                <c:pt idx="21">
                  <c:v>YPR158W</c:v>
                </c:pt>
                <c:pt idx="22">
                  <c:v>YFL014W</c:v>
                </c:pt>
                <c:pt idx="23">
                  <c:v>YNR068C</c:v>
                </c:pt>
                <c:pt idx="24">
                  <c:v>YPL239W</c:v>
                </c:pt>
                <c:pt idx="25">
                  <c:v>YDR007W</c:v>
                </c:pt>
                <c:pt idx="26">
                  <c:v>YPR152C</c:v>
                </c:pt>
                <c:pt idx="27">
                  <c:v>YDR103W</c:v>
                </c:pt>
                <c:pt idx="28">
                  <c:v>YNL007C</c:v>
                </c:pt>
                <c:pt idx="29">
                  <c:v>YOR027W</c:v>
                </c:pt>
                <c:pt idx="30">
                  <c:v>YJL034W</c:v>
                </c:pt>
                <c:pt idx="31">
                  <c:v>YOR298W</c:v>
                </c:pt>
                <c:pt idx="32">
                  <c:v>YGR210C</c:v>
                </c:pt>
                <c:pt idx="33">
                  <c:v>YPR015C</c:v>
                </c:pt>
                <c:pt idx="34">
                  <c:v>YML100W</c:v>
                </c:pt>
                <c:pt idx="35">
                  <c:v>YHL008C</c:v>
                </c:pt>
                <c:pt idx="36">
                  <c:v>YFL016C</c:v>
                </c:pt>
                <c:pt idx="37">
                  <c:v>YOL015W</c:v>
                </c:pt>
                <c:pt idx="38">
                  <c:v>YBR103W</c:v>
                </c:pt>
                <c:pt idx="39">
                  <c:v>YJL153C</c:v>
                </c:pt>
                <c:pt idx="40">
                  <c:v>YLL027W</c:v>
                </c:pt>
                <c:pt idx="41">
                  <c:v>YML130C</c:v>
                </c:pt>
                <c:pt idx="42">
                  <c:v>YFR015C</c:v>
                </c:pt>
                <c:pt idx="43">
                  <c:v>YGR248W</c:v>
                </c:pt>
                <c:pt idx="44">
                  <c:v>YGR161C</c:v>
                </c:pt>
                <c:pt idx="45">
                  <c:v>YER035W</c:v>
                </c:pt>
                <c:pt idx="46">
                  <c:v>YBR169C</c:v>
                </c:pt>
                <c:pt idx="47">
                  <c:v>YPL250C</c:v>
                </c:pt>
                <c:pt idx="48">
                  <c:v>YFR022W</c:v>
                </c:pt>
                <c:pt idx="49">
                  <c:v>YPR154W</c:v>
                </c:pt>
                <c:pt idx="50">
                  <c:v>YGR069W</c:v>
                </c:pt>
                <c:pt idx="51">
                  <c:v>YHR087W</c:v>
                </c:pt>
                <c:pt idx="52">
                  <c:v>YBL075C</c:v>
                </c:pt>
                <c:pt idx="53">
                  <c:v>YLR162W</c:v>
                </c:pt>
                <c:pt idx="54">
                  <c:v>YHR157W</c:v>
                </c:pt>
                <c:pt idx="55">
                  <c:v>YIR017C</c:v>
                </c:pt>
                <c:pt idx="56">
                  <c:v>YHR053C</c:v>
                </c:pt>
                <c:pt idx="57">
                  <c:v>YOL085C</c:v>
                </c:pt>
                <c:pt idx="58">
                  <c:v>YBR098W</c:v>
                </c:pt>
                <c:pt idx="59">
                  <c:v>YOL016C</c:v>
                </c:pt>
                <c:pt idx="60">
                  <c:v>YNL281W</c:v>
                </c:pt>
                <c:pt idx="61">
                  <c:v>YOR273C</c:v>
                </c:pt>
                <c:pt idx="62">
                  <c:v>YDR261C</c:v>
                </c:pt>
                <c:pt idx="63">
                  <c:v>YGL045W</c:v>
                </c:pt>
                <c:pt idx="64">
                  <c:v>YGR250C</c:v>
                </c:pt>
                <c:pt idx="65">
                  <c:v>YER149C</c:v>
                </c:pt>
                <c:pt idx="66">
                  <c:v>YDR216W</c:v>
                </c:pt>
                <c:pt idx="67">
                  <c:v>YOL081W</c:v>
                </c:pt>
                <c:pt idx="68">
                  <c:v>YHL041W</c:v>
                </c:pt>
                <c:pt idx="69">
                  <c:v>YDR334W</c:v>
                </c:pt>
                <c:pt idx="70">
                  <c:v>YOL032W</c:v>
                </c:pt>
                <c:pt idx="71">
                  <c:v>YCRX11W</c:v>
                </c:pt>
                <c:pt idx="72">
                  <c:v>YHR104W</c:v>
                </c:pt>
                <c:pt idx="73">
                  <c:v>YPR150W</c:v>
                </c:pt>
                <c:pt idx="74">
                  <c:v>YLR216C</c:v>
                </c:pt>
                <c:pt idx="75">
                  <c:v>YMR186W</c:v>
                </c:pt>
                <c:pt idx="76">
                  <c:v>YIL173W</c:v>
                </c:pt>
                <c:pt idx="77">
                  <c:v>YGR149W</c:v>
                </c:pt>
                <c:pt idx="78">
                  <c:v>YOR269W</c:v>
                </c:pt>
                <c:pt idx="79">
                  <c:v>YGR269W</c:v>
                </c:pt>
                <c:pt idx="80">
                  <c:v>YJR046W</c:v>
                </c:pt>
                <c:pt idx="81">
                  <c:v>YPL042C</c:v>
                </c:pt>
                <c:pt idx="82">
                  <c:v>YFL052W</c:v>
                </c:pt>
                <c:pt idx="83">
                  <c:v>YBR102C</c:v>
                </c:pt>
                <c:pt idx="84">
                  <c:v>YPR151C</c:v>
                </c:pt>
                <c:pt idx="85">
                  <c:v>YIL012W</c:v>
                </c:pt>
                <c:pt idx="86">
                  <c:v>YLR122C</c:v>
                </c:pt>
                <c:pt idx="87">
                  <c:v>YNL269W</c:v>
                </c:pt>
                <c:pt idx="88">
                  <c:v>YLR012C</c:v>
                </c:pt>
                <c:pt idx="89">
                  <c:v>YGL088W</c:v>
                </c:pt>
                <c:pt idx="90">
                  <c:v>YNL063W</c:v>
                </c:pt>
                <c:pt idx="91">
                  <c:v>YMR251W</c:v>
                </c:pt>
                <c:pt idx="92">
                  <c:v>YGL197W</c:v>
                </c:pt>
                <c:pt idx="93">
                  <c:v>YDL242W</c:v>
                </c:pt>
                <c:pt idx="94">
                  <c:v>YOR178C</c:v>
                </c:pt>
                <c:pt idx="95">
                  <c:v>YHR180W</c:v>
                </c:pt>
                <c:pt idx="96">
                  <c:v>YHL037C</c:v>
                </c:pt>
                <c:pt idx="97">
                  <c:v>YNL285W</c:v>
                </c:pt>
                <c:pt idx="98">
                  <c:v>YNR031C</c:v>
                </c:pt>
                <c:pt idx="99">
                  <c:v>YNL226W</c:v>
                </c:pt>
              </c:strCache>
            </c:strRef>
          </c:xVal>
          <c:yVal>
            <c:numRef>
              <c:f>'100 more induced'!$E$2:$E$101</c:f>
              <c:numCache>
                <c:formatCode>0.000</c:formatCode>
                <c:ptCount val="100"/>
                <c:pt idx="0">
                  <c:v>7.3267499999999997</c:v>
                </c:pt>
                <c:pt idx="1">
                  <c:v>7.0398750000000003</c:v>
                </c:pt>
                <c:pt idx="2">
                  <c:v>6.9969999999999999</c:v>
                </c:pt>
                <c:pt idx="3">
                  <c:v>6.2030833333333488</c:v>
                </c:pt>
                <c:pt idx="4">
                  <c:v>4.7072500000000002</c:v>
                </c:pt>
                <c:pt idx="5">
                  <c:v>4.6639999999999873</c:v>
                </c:pt>
                <c:pt idx="6">
                  <c:v>4.6569999999999965</c:v>
                </c:pt>
                <c:pt idx="7">
                  <c:v>4.6307499999999999</c:v>
                </c:pt>
                <c:pt idx="8">
                  <c:v>4.6117500000000007</c:v>
                </c:pt>
                <c:pt idx="9">
                  <c:v>4.2955000000000005</c:v>
                </c:pt>
                <c:pt idx="10">
                  <c:v>4.2904999999999998</c:v>
                </c:pt>
                <c:pt idx="11">
                  <c:v>4.0459999999999985</c:v>
                </c:pt>
                <c:pt idx="12">
                  <c:v>4.0362500000000034</c:v>
                </c:pt>
                <c:pt idx="13">
                  <c:v>3.992749999999992</c:v>
                </c:pt>
                <c:pt idx="14">
                  <c:v>3.9215</c:v>
                </c:pt>
                <c:pt idx="15">
                  <c:v>3.905249999999993</c:v>
                </c:pt>
                <c:pt idx="16">
                  <c:v>3.8962499999999882</c:v>
                </c:pt>
                <c:pt idx="17">
                  <c:v>3.8792499999999879</c:v>
                </c:pt>
                <c:pt idx="18">
                  <c:v>3.7697500000000002</c:v>
                </c:pt>
                <c:pt idx="19">
                  <c:v>3.7467500000000005</c:v>
                </c:pt>
                <c:pt idx="20">
                  <c:v>3.7342499999999967</c:v>
                </c:pt>
                <c:pt idx="21">
                  <c:v>3.6440000000000001</c:v>
                </c:pt>
                <c:pt idx="22">
                  <c:v>3.481249999999994</c:v>
                </c:pt>
                <c:pt idx="23">
                  <c:v>3.4637500000000001</c:v>
                </c:pt>
                <c:pt idx="24">
                  <c:v>3.4630000000000001</c:v>
                </c:pt>
                <c:pt idx="25">
                  <c:v>3.4514999999999967</c:v>
                </c:pt>
                <c:pt idx="26">
                  <c:v>3.4169999999999967</c:v>
                </c:pt>
                <c:pt idx="27">
                  <c:v>3.4112499999999879</c:v>
                </c:pt>
                <c:pt idx="28">
                  <c:v>3.3732499999999925</c:v>
                </c:pt>
                <c:pt idx="29">
                  <c:v>3.3464999999999967</c:v>
                </c:pt>
                <c:pt idx="30">
                  <c:v>3.3445</c:v>
                </c:pt>
                <c:pt idx="31">
                  <c:v>3.2592499999999935</c:v>
                </c:pt>
                <c:pt idx="32">
                  <c:v>3.1619999999999999</c:v>
                </c:pt>
                <c:pt idx="33">
                  <c:v>3.1505000000000001</c:v>
                </c:pt>
                <c:pt idx="34">
                  <c:v>3.0625</c:v>
                </c:pt>
                <c:pt idx="35">
                  <c:v>3.0447499999999987</c:v>
                </c:pt>
                <c:pt idx="36">
                  <c:v>2.9130000000000003</c:v>
                </c:pt>
                <c:pt idx="37">
                  <c:v>2.8724999999999929</c:v>
                </c:pt>
                <c:pt idx="38">
                  <c:v>2.8577499999999967</c:v>
                </c:pt>
                <c:pt idx="39">
                  <c:v>2.8472499999999967</c:v>
                </c:pt>
                <c:pt idx="40">
                  <c:v>2.8049999999999997</c:v>
                </c:pt>
                <c:pt idx="41">
                  <c:v>2.7862499999999977</c:v>
                </c:pt>
                <c:pt idx="42">
                  <c:v>2.77325</c:v>
                </c:pt>
                <c:pt idx="43">
                  <c:v>2.7627499999999987</c:v>
                </c:pt>
                <c:pt idx="44">
                  <c:v>2.7145000000000001</c:v>
                </c:pt>
                <c:pt idx="45">
                  <c:v>2.7104999999999997</c:v>
                </c:pt>
                <c:pt idx="46">
                  <c:v>2.7060000000000004</c:v>
                </c:pt>
                <c:pt idx="47">
                  <c:v>2.70425</c:v>
                </c:pt>
                <c:pt idx="48">
                  <c:v>2.6965000000000003</c:v>
                </c:pt>
                <c:pt idx="49">
                  <c:v>2.6849999999999996</c:v>
                </c:pt>
                <c:pt idx="50">
                  <c:v>2.6840000000000002</c:v>
                </c:pt>
                <c:pt idx="51">
                  <c:v>2.659125</c:v>
                </c:pt>
                <c:pt idx="52">
                  <c:v>2.6517499999999967</c:v>
                </c:pt>
                <c:pt idx="53">
                  <c:v>2.596749999999993</c:v>
                </c:pt>
                <c:pt idx="54">
                  <c:v>2.5959999999999988</c:v>
                </c:pt>
                <c:pt idx="55">
                  <c:v>2.5620000000000003</c:v>
                </c:pt>
                <c:pt idx="56">
                  <c:v>2.5532499999999967</c:v>
                </c:pt>
                <c:pt idx="57">
                  <c:v>2.5482499999999977</c:v>
                </c:pt>
                <c:pt idx="58">
                  <c:v>2.5169166666666647</c:v>
                </c:pt>
                <c:pt idx="59">
                  <c:v>2.5049999999999999</c:v>
                </c:pt>
                <c:pt idx="60">
                  <c:v>2.4904999999999977</c:v>
                </c:pt>
                <c:pt idx="61">
                  <c:v>2.4815</c:v>
                </c:pt>
                <c:pt idx="62">
                  <c:v>2.4794999999999967</c:v>
                </c:pt>
                <c:pt idx="63">
                  <c:v>2.4723749999999987</c:v>
                </c:pt>
                <c:pt idx="64">
                  <c:v>2.4697500000000003</c:v>
                </c:pt>
                <c:pt idx="65">
                  <c:v>2.46075</c:v>
                </c:pt>
                <c:pt idx="66">
                  <c:v>2.455749999999993</c:v>
                </c:pt>
                <c:pt idx="67">
                  <c:v>2.4554999999999967</c:v>
                </c:pt>
                <c:pt idx="68">
                  <c:v>2.4535</c:v>
                </c:pt>
                <c:pt idx="69">
                  <c:v>2.4277499999999987</c:v>
                </c:pt>
                <c:pt idx="70">
                  <c:v>2.4122499999999882</c:v>
                </c:pt>
                <c:pt idx="71">
                  <c:v>2.4099999999999997</c:v>
                </c:pt>
                <c:pt idx="72">
                  <c:v>2.3868749999999967</c:v>
                </c:pt>
                <c:pt idx="73">
                  <c:v>2.373249999999993</c:v>
                </c:pt>
                <c:pt idx="74">
                  <c:v>2.3714999999999939</c:v>
                </c:pt>
                <c:pt idx="75">
                  <c:v>2.3665000000000003</c:v>
                </c:pt>
                <c:pt idx="76">
                  <c:v>2.3659999999999997</c:v>
                </c:pt>
                <c:pt idx="77">
                  <c:v>2.36</c:v>
                </c:pt>
                <c:pt idx="78">
                  <c:v>2.3572499999999925</c:v>
                </c:pt>
                <c:pt idx="79">
                  <c:v>2.3522499999999869</c:v>
                </c:pt>
                <c:pt idx="80">
                  <c:v>2.332499999999992</c:v>
                </c:pt>
                <c:pt idx="81">
                  <c:v>2.3254999999999977</c:v>
                </c:pt>
                <c:pt idx="82">
                  <c:v>2.3162499999999868</c:v>
                </c:pt>
                <c:pt idx="83">
                  <c:v>2.3152499999999878</c:v>
                </c:pt>
                <c:pt idx="84">
                  <c:v>2.311749999999992</c:v>
                </c:pt>
                <c:pt idx="85">
                  <c:v>2.3040000000000003</c:v>
                </c:pt>
                <c:pt idx="86">
                  <c:v>2.3005</c:v>
                </c:pt>
                <c:pt idx="87">
                  <c:v>2.2995000000000001</c:v>
                </c:pt>
                <c:pt idx="88">
                  <c:v>2.2989999999999999</c:v>
                </c:pt>
                <c:pt idx="89">
                  <c:v>2.2904999999999998</c:v>
                </c:pt>
                <c:pt idx="90">
                  <c:v>2.27475</c:v>
                </c:pt>
                <c:pt idx="91">
                  <c:v>2.26675</c:v>
                </c:pt>
                <c:pt idx="92">
                  <c:v>2.256249999999993</c:v>
                </c:pt>
                <c:pt idx="93">
                  <c:v>2.2365000000000004</c:v>
                </c:pt>
                <c:pt idx="94">
                  <c:v>2.2344999999999997</c:v>
                </c:pt>
                <c:pt idx="95">
                  <c:v>2.2330000000000001</c:v>
                </c:pt>
                <c:pt idx="96">
                  <c:v>2.2162499999999929</c:v>
                </c:pt>
                <c:pt idx="97">
                  <c:v>2.2122499999999929</c:v>
                </c:pt>
                <c:pt idx="98">
                  <c:v>2.2044999999999999</c:v>
                </c:pt>
                <c:pt idx="99">
                  <c:v>2.1875000000000067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'100 more induced'!$H$1</c:f>
              <c:strCache>
                <c:ptCount val="1"/>
                <c:pt idx="0">
                  <c:v>SDP8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4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strRef>
              <c:f>'100 more induced'!$A$2:$A$101</c:f>
              <c:strCache>
                <c:ptCount val="100"/>
                <c:pt idx="0">
                  <c:v>YGR142W</c:v>
                </c:pt>
                <c:pt idx="1">
                  <c:v>YCR021C</c:v>
                </c:pt>
                <c:pt idx="2">
                  <c:v>YER103W</c:v>
                </c:pt>
                <c:pt idx="3">
                  <c:v>YER150W</c:v>
                </c:pt>
                <c:pt idx="4">
                  <c:v>YNL077W</c:v>
                </c:pt>
                <c:pt idx="5">
                  <c:v>YJL144W</c:v>
                </c:pt>
                <c:pt idx="6">
                  <c:v>YGR211W</c:v>
                </c:pt>
                <c:pt idx="7">
                  <c:v>YDR258C</c:v>
                </c:pt>
                <c:pt idx="8">
                  <c:v>YBR101C</c:v>
                </c:pt>
                <c:pt idx="9">
                  <c:v>YDR171W</c:v>
                </c:pt>
                <c:pt idx="10">
                  <c:v>YGR249W</c:v>
                </c:pt>
                <c:pt idx="11">
                  <c:v>YNL006W</c:v>
                </c:pt>
                <c:pt idx="12">
                  <c:v>YBR072W</c:v>
                </c:pt>
                <c:pt idx="13">
                  <c:v>YJL089W</c:v>
                </c:pt>
                <c:pt idx="14">
                  <c:v>YLL026W</c:v>
                </c:pt>
                <c:pt idx="15">
                  <c:v>YPL240C</c:v>
                </c:pt>
                <c:pt idx="16">
                  <c:v>YDR043C</c:v>
                </c:pt>
                <c:pt idx="17">
                  <c:v>YDR259C</c:v>
                </c:pt>
                <c:pt idx="18">
                  <c:v>YJL035C</c:v>
                </c:pt>
                <c:pt idx="19">
                  <c:v>YDR260C</c:v>
                </c:pt>
                <c:pt idx="20">
                  <c:v>YNL008C</c:v>
                </c:pt>
                <c:pt idx="21">
                  <c:v>YPR158W</c:v>
                </c:pt>
                <c:pt idx="22">
                  <c:v>YFL014W</c:v>
                </c:pt>
                <c:pt idx="23">
                  <c:v>YNR068C</c:v>
                </c:pt>
                <c:pt idx="24">
                  <c:v>YPL239W</c:v>
                </c:pt>
                <c:pt idx="25">
                  <c:v>YDR007W</c:v>
                </c:pt>
                <c:pt idx="26">
                  <c:v>YPR152C</c:v>
                </c:pt>
                <c:pt idx="27">
                  <c:v>YDR103W</c:v>
                </c:pt>
                <c:pt idx="28">
                  <c:v>YNL007C</c:v>
                </c:pt>
                <c:pt idx="29">
                  <c:v>YOR027W</c:v>
                </c:pt>
                <c:pt idx="30">
                  <c:v>YJL034W</c:v>
                </c:pt>
                <c:pt idx="31">
                  <c:v>YOR298W</c:v>
                </c:pt>
                <c:pt idx="32">
                  <c:v>YGR210C</c:v>
                </c:pt>
                <c:pt idx="33">
                  <c:v>YPR015C</c:v>
                </c:pt>
                <c:pt idx="34">
                  <c:v>YML100W</c:v>
                </c:pt>
                <c:pt idx="35">
                  <c:v>YHL008C</c:v>
                </c:pt>
                <c:pt idx="36">
                  <c:v>YFL016C</c:v>
                </c:pt>
                <c:pt idx="37">
                  <c:v>YOL015W</c:v>
                </c:pt>
                <c:pt idx="38">
                  <c:v>YBR103W</c:v>
                </c:pt>
                <c:pt idx="39">
                  <c:v>YJL153C</c:v>
                </c:pt>
                <c:pt idx="40">
                  <c:v>YLL027W</c:v>
                </c:pt>
                <c:pt idx="41">
                  <c:v>YML130C</c:v>
                </c:pt>
                <c:pt idx="42">
                  <c:v>YFR015C</c:v>
                </c:pt>
                <c:pt idx="43">
                  <c:v>YGR248W</c:v>
                </c:pt>
                <c:pt idx="44">
                  <c:v>YGR161C</c:v>
                </c:pt>
                <c:pt idx="45">
                  <c:v>YER035W</c:v>
                </c:pt>
                <c:pt idx="46">
                  <c:v>YBR169C</c:v>
                </c:pt>
                <c:pt idx="47">
                  <c:v>YPL250C</c:v>
                </c:pt>
                <c:pt idx="48">
                  <c:v>YFR022W</c:v>
                </c:pt>
                <c:pt idx="49">
                  <c:v>YPR154W</c:v>
                </c:pt>
                <c:pt idx="50">
                  <c:v>YGR069W</c:v>
                </c:pt>
                <c:pt idx="51">
                  <c:v>YHR087W</c:v>
                </c:pt>
                <c:pt idx="52">
                  <c:v>YBL075C</c:v>
                </c:pt>
                <c:pt idx="53">
                  <c:v>YLR162W</c:v>
                </c:pt>
                <c:pt idx="54">
                  <c:v>YHR157W</c:v>
                </c:pt>
                <c:pt idx="55">
                  <c:v>YIR017C</c:v>
                </c:pt>
                <c:pt idx="56">
                  <c:v>YHR053C</c:v>
                </c:pt>
                <c:pt idx="57">
                  <c:v>YOL085C</c:v>
                </c:pt>
                <c:pt idx="58">
                  <c:v>YBR098W</c:v>
                </c:pt>
                <c:pt idx="59">
                  <c:v>YOL016C</c:v>
                </c:pt>
                <c:pt idx="60">
                  <c:v>YNL281W</c:v>
                </c:pt>
                <c:pt idx="61">
                  <c:v>YOR273C</c:v>
                </c:pt>
                <c:pt idx="62">
                  <c:v>YDR261C</c:v>
                </c:pt>
                <c:pt idx="63">
                  <c:v>YGL045W</c:v>
                </c:pt>
                <c:pt idx="64">
                  <c:v>YGR250C</c:v>
                </c:pt>
                <c:pt idx="65">
                  <c:v>YER149C</c:v>
                </c:pt>
                <c:pt idx="66">
                  <c:v>YDR216W</c:v>
                </c:pt>
                <c:pt idx="67">
                  <c:v>YOL081W</c:v>
                </c:pt>
                <c:pt idx="68">
                  <c:v>YHL041W</c:v>
                </c:pt>
                <c:pt idx="69">
                  <c:v>YDR334W</c:v>
                </c:pt>
                <c:pt idx="70">
                  <c:v>YOL032W</c:v>
                </c:pt>
                <c:pt idx="71">
                  <c:v>YCRX11W</c:v>
                </c:pt>
                <c:pt idx="72">
                  <c:v>YHR104W</c:v>
                </c:pt>
                <c:pt idx="73">
                  <c:v>YPR150W</c:v>
                </c:pt>
                <c:pt idx="74">
                  <c:v>YLR216C</c:v>
                </c:pt>
                <c:pt idx="75">
                  <c:v>YMR186W</c:v>
                </c:pt>
                <c:pt idx="76">
                  <c:v>YIL173W</c:v>
                </c:pt>
                <c:pt idx="77">
                  <c:v>YGR149W</c:v>
                </c:pt>
                <c:pt idx="78">
                  <c:v>YOR269W</c:v>
                </c:pt>
                <c:pt idx="79">
                  <c:v>YGR269W</c:v>
                </c:pt>
                <c:pt idx="80">
                  <c:v>YJR046W</c:v>
                </c:pt>
                <c:pt idx="81">
                  <c:v>YPL042C</c:v>
                </c:pt>
                <c:pt idx="82">
                  <c:v>YFL052W</c:v>
                </c:pt>
                <c:pt idx="83">
                  <c:v>YBR102C</c:v>
                </c:pt>
                <c:pt idx="84">
                  <c:v>YPR151C</c:v>
                </c:pt>
                <c:pt idx="85">
                  <c:v>YIL012W</c:v>
                </c:pt>
                <c:pt idx="86">
                  <c:v>YLR122C</c:v>
                </c:pt>
                <c:pt idx="87">
                  <c:v>YNL269W</c:v>
                </c:pt>
                <c:pt idx="88">
                  <c:v>YLR012C</c:v>
                </c:pt>
                <c:pt idx="89">
                  <c:v>YGL088W</c:v>
                </c:pt>
                <c:pt idx="90">
                  <c:v>YNL063W</c:v>
                </c:pt>
                <c:pt idx="91">
                  <c:v>YMR251W</c:v>
                </c:pt>
                <c:pt idx="92">
                  <c:v>YGL197W</c:v>
                </c:pt>
                <c:pt idx="93">
                  <c:v>YDL242W</c:v>
                </c:pt>
                <c:pt idx="94">
                  <c:v>YOR178C</c:v>
                </c:pt>
                <c:pt idx="95">
                  <c:v>YHR180W</c:v>
                </c:pt>
                <c:pt idx="96">
                  <c:v>YHL037C</c:v>
                </c:pt>
                <c:pt idx="97">
                  <c:v>YNL285W</c:v>
                </c:pt>
                <c:pt idx="98">
                  <c:v>YNR031C</c:v>
                </c:pt>
                <c:pt idx="99">
                  <c:v>YNL226W</c:v>
                </c:pt>
              </c:strCache>
            </c:strRef>
          </c:xVal>
          <c:yVal>
            <c:numRef>
              <c:f>'100 more induced'!$H$2:$H$101</c:f>
              <c:numCache>
                <c:formatCode>0.000</c:formatCode>
                <c:ptCount val="100"/>
                <c:pt idx="0">
                  <c:v>3.2172499999999977</c:v>
                </c:pt>
                <c:pt idx="1">
                  <c:v>3.5772500000000003</c:v>
                </c:pt>
                <c:pt idx="2">
                  <c:v>3.1665000000000001</c:v>
                </c:pt>
                <c:pt idx="3">
                  <c:v>3.2076666666666767</c:v>
                </c:pt>
                <c:pt idx="4">
                  <c:v>2.1832500000000001</c:v>
                </c:pt>
                <c:pt idx="5">
                  <c:v>1.1862500000000038</c:v>
                </c:pt>
                <c:pt idx="6">
                  <c:v>3.4179999999999997</c:v>
                </c:pt>
                <c:pt idx="7">
                  <c:v>2.3189999999999977</c:v>
                </c:pt>
                <c:pt idx="8">
                  <c:v>2.5540000000000003</c:v>
                </c:pt>
                <c:pt idx="9">
                  <c:v>2.4874999999999998</c:v>
                </c:pt>
                <c:pt idx="10">
                  <c:v>2.7682500000000001</c:v>
                </c:pt>
                <c:pt idx="11">
                  <c:v>2.9882499999999967</c:v>
                </c:pt>
                <c:pt idx="12">
                  <c:v>1.6202500000000031</c:v>
                </c:pt>
                <c:pt idx="13">
                  <c:v>1.55125</c:v>
                </c:pt>
                <c:pt idx="14">
                  <c:v>2.0947499999999977</c:v>
                </c:pt>
                <c:pt idx="15">
                  <c:v>1.9245000000000001</c:v>
                </c:pt>
                <c:pt idx="16">
                  <c:v>1.8740000000000001</c:v>
                </c:pt>
                <c:pt idx="17">
                  <c:v>2.1665000000000001</c:v>
                </c:pt>
                <c:pt idx="18">
                  <c:v>3.4212499999999926</c:v>
                </c:pt>
                <c:pt idx="19">
                  <c:v>2.0662499999999939</c:v>
                </c:pt>
                <c:pt idx="20">
                  <c:v>1.7745</c:v>
                </c:pt>
                <c:pt idx="21">
                  <c:v>2.0644999999999998</c:v>
                </c:pt>
                <c:pt idx="22">
                  <c:v>0.41350000000000031</c:v>
                </c:pt>
                <c:pt idx="23">
                  <c:v>1.4087499999999968</c:v>
                </c:pt>
                <c:pt idx="24">
                  <c:v>2.011249999999992</c:v>
                </c:pt>
                <c:pt idx="25">
                  <c:v>1.4902500000000001</c:v>
                </c:pt>
                <c:pt idx="26">
                  <c:v>1.9232499999999999</c:v>
                </c:pt>
                <c:pt idx="27">
                  <c:v>2.4549999999999987</c:v>
                </c:pt>
                <c:pt idx="28">
                  <c:v>2.1659999999999999</c:v>
                </c:pt>
                <c:pt idx="29">
                  <c:v>2.02</c:v>
                </c:pt>
                <c:pt idx="30">
                  <c:v>2.2999999999999998</c:v>
                </c:pt>
                <c:pt idx="31">
                  <c:v>1.52925</c:v>
                </c:pt>
                <c:pt idx="32">
                  <c:v>2.5092499999999935</c:v>
                </c:pt>
                <c:pt idx="33">
                  <c:v>2.4699999999999998</c:v>
                </c:pt>
                <c:pt idx="34">
                  <c:v>1.35575</c:v>
                </c:pt>
                <c:pt idx="35">
                  <c:v>1.2834999999999965</c:v>
                </c:pt>
                <c:pt idx="36">
                  <c:v>1.2329999999999965</c:v>
                </c:pt>
                <c:pt idx="37">
                  <c:v>2.5484999999999998</c:v>
                </c:pt>
                <c:pt idx="38">
                  <c:v>1.6930000000000001</c:v>
                </c:pt>
                <c:pt idx="39">
                  <c:v>-0.57900000000000063</c:v>
                </c:pt>
                <c:pt idx="40">
                  <c:v>2.71075</c:v>
                </c:pt>
                <c:pt idx="41">
                  <c:v>1.3972500000000001</c:v>
                </c:pt>
                <c:pt idx="42">
                  <c:v>0.73800000000000154</c:v>
                </c:pt>
                <c:pt idx="43">
                  <c:v>1.2056249999999937</c:v>
                </c:pt>
                <c:pt idx="44">
                  <c:v>1.4557499999999965</c:v>
                </c:pt>
                <c:pt idx="45">
                  <c:v>1.552</c:v>
                </c:pt>
                <c:pt idx="46">
                  <c:v>0.70825000000000005</c:v>
                </c:pt>
                <c:pt idx="47">
                  <c:v>2.4535</c:v>
                </c:pt>
                <c:pt idx="48">
                  <c:v>1.28</c:v>
                </c:pt>
                <c:pt idx="49">
                  <c:v>2.1225000000000001</c:v>
                </c:pt>
                <c:pt idx="50">
                  <c:v>1.6042500000000031</c:v>
                </c:pt>
                <c:pt idx="51">
                  <c:v>1.1745000000000001</c:v>
                </c:pt>
                <c:pt idx="52">
                  <c:v>0.57099999999999995</c:v>
                </c:pt>
                <c:pt idx="53">
                  <c:v>1.1842500000000038</c:v>
                </c:pt>
                <c:pt idx="54">
                  <c:v>1.5347499999999998</c:v>
                </c:pt>
                <c:pt idx="55">
                  <c:v>1.09775</c:v>
                </c:pt>
                <c:pt idx="56">
                  <c:v>1.3582500000000031</c:v>
                </c:pt>
                <c:pt idx="57">
                  <c:v>1.7597499999999966</c:v>
                </c:pt>
                <c:pt idx="58">
                  <c:v>1.8825000000000001</c:v>
                </c:pt>
                <c:pt idx="59">
                  <c:v>1.1894999999999998</c:v>
                </c:pt>
                <c:pt idx="60">
                  <c:v>1.6447499999999999</c:v>
                </c:pt>
                <c:pt idx="61">
                  <c:v>0.44850000000000001</c:v>
                </c:pt>
                <c:pt idx="62">
                  <c:v>1.5109999999999966</c:v>
                </c:pt>
                <c:pt idx="63">
                  <c:v>1.5603750000000001</c:v>
                </c:pt>
                <c:pt idx="64">
                  <c:v>1.3707500000000001</c:v>
                </c:pt>
                <c:pt idx="65">
                  <c:v>1.5329999999999966</c:v>
                </c:pt>
                <c:pt idx="66">
                  <c:v>0.59099999999999997</c:v>
                </c:pt>
                <c:pt idx="67">
                  <c:v>1.27125</c:v>
                </c:pt>
                <c:pt idx="68">
                  <c:v>1.4497499999999961</c:v>
                </c:pt>
                <c:pt idx="69">
                  <c:v>1.9175</c:v>
                </c:pt>
                <c:pt idx="70">
                  <c:v>1.4662500000000001</c:v>
                </c:pt>
                <c:pt idx="71">
                  <c:v>1.3525</c:v>
                </c:pt>
                <c:pt idx="72">
                  <c:v>1.42825</c:v>
                </c:pt>
                <c:pt idx="73">
                  <c:v>0.74475000000000202</c:v>
                </c:pt>
                <c:pt idx="74">
                  <c:v>0.88149999999999951</c:v>
                </c:pt>
                <c:pt idx="75">
                  <c:v>1.1992499999999999</c:v>
                </c:pt>
                <c:pt idx="76">
                  <c:v>1.8832500000000001</c:v>
                </c:pt>
                <c:pt idx="77">
                  <c:v>1.8205</c:v>
                </c:pt>
                <c:pt idx="78">
                  <c:v>1.54525</c:v>
                </c:pt>
                <c:pt idx="79">
                  <c:v>1.6822500000000038</c:v>
                </c:pt>
                <c:pt idx="80">
                  <c:v>1.04</c:v>
                </c:pt>
                <c:pt idx="81">
                  <c:v>1.8879999999999966</c:v>
                </c:pt>
                <c:pt idx="82">
                  <c:v>1.7829999999999966</c:v>
                </c:pt>
                <c:pt idx="83">
                  <c:v>1.72725</c:v>
                </c:pt>
                <c:pt idx="84">
                  <c:v>0.46137500000000031</c:v>
                </c:pt>
                <c:pt idx="85">
                  <c:v>1.82375</c:v>
                </c:pt>
                <c:pt idx="86">
                  <c:v>1.2389999999999961</c:v>
                </c:pt>
                <c:pt idx="87">
                  <c:v>1.8594999999999968</c:v>
                </c:pt>
                <c:pt idx="88">
                  <c:v>1.3467500000000001</c:v>
                </c:pt>
                <c:pt idx="89">
                  <c:v>1.22275</c:v>
                </c:pt>
                <c:pt idx="90">
                  <c:v>1.0342500000000001</c:v>
                </c:pt>
                <c:pt idx="91">
                  <c:v>1.5257499999999968</c:v>
                </c:pt>
                <c:pt idx="92">
                  <c:v>1.7927500000000001</c:v>
                </c:pt>
                <c:pt idx="93">
                  <c:v>1.7714999999999963</c:v>
                </c:pt>
                <c:pt idx="94">
                  <c:v>0.84350000000000003</c:v>
                </c:pt>
                <c:pt idx="95">
                  <c:v>1.71</c:v>
                </c:pt>
                <c:pt idx="96">
                  <c:v>1.9809999999999999</c:v>
                </c:pt>
                <c:pt idx="97">
                  <c:v>1.7049999999999963</c:v>
                </c:pt>
                <c:pt idx="98">
                  <c:v>1.7144999999999968</c:v>
                </c:pt>
                <c:pt idx="99">
                  <c:v>1.58325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146112"/>
        <c:axId val="123193216"/>
      </c:scatterChart>
      <c:valAx>
        <c:axId val="115146112"/>
        <c:scaling>
          <c:orientation val="minMax"/>
          <c:max val="100"/>
        </c:scaling>
        <c:delete val="0"/>
        <c:axPos val="b"/>
        <c:numFmt formatCode="#,##0" sourceLinked="0"/>
        <c:majorTickMark val="out"/>
        <c:minorTickMark val="none"/>
        <c:tickLblPos val="low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s-ES_tradnl"/>
          </a:p>
        </c:txPr>
        <c:crossAx val="123193216"/>
        <c:crossesAt val="-2"/>
        <c:crossBetween val="midCat"/>
      </c:valAx>
      <c:valAx>
        <c:axId val="123193216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s-ES_tradnl"/>
          </a:p>
        </c:txPr>
        <c:crossAx val="115146112"/>
        <c:crosses val="autoZero"/>
        <c:crossBetween val="midCat"/>
        <c:majorUnit val="2"/>
      </c:valAx>
      <c:spPr>
        <a:ln w="19050"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>
          <a:latin typeface="Times" panose="02020603050405020304" pitchFamily="18" charset="0"/>
          <a:cs typeface="Times" panose="02020603050405020304" pitchFamily="18" charset="0"/>
        </a:defRPr>
      </a:pPr>
      <a:endParaRPr lang="es-ES_tradn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4225B-540B-4D03-BAB5-3DF32590EC47}" type="datetimeFigureOut">
              <a:rPr lang="es-ES_tradnl" smtClean="0"/>
              <a:t>25/06/2015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7BAB8-644D-47EC-996C-143150F1D152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79215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FIGURE S2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The transcriptional changes caused by heat shock are attenuated in Pkh-depleted cells.</a:t>
            </a:r>
            <a:r>
              <a:rPr lang="es-ES_tradnl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Graphical representation of the expression values (in log</a:t>
            </a:r>
            <a:r>
              <a:rPr lang="en-US" sz="1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 for the top 100 more up-regulated genes, after heat shock, in doxycycline-treated WT cells (○) and the corresponding value for the same genes in the SDP8 strain under the same condition (■).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(B)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Similar representation for the top 100 more down-regulated genes after heat shock in doxycycline-treated WT cells (○) and the corresponding value for the same genes in the SDP8 strain under the same condition (■).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(C)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Graphical representation of the expression values (in log</a:t>
            </a:r>
            <a:r>
              <a:rPr lang="en-US" sz="1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 for the top 100 more up-regulated genes by heat shock in doxycycline-treated SDP8 cells (■) and the corresponding value for the same genes in the WT strain under the same condition (○).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(D) </a:t>
            </a: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Graphical representation of the expression values (in log</a:t>
            </a:r>
            <a:r>
              <a:rPr lang="en-US" sz="1200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smtClean="0">
                <a:latin typeface="Times New Roman" pitchFamily="18" charset="0"/>
                <a:cs typeface="Times New Roman" pitchFamily="18" charset="0"/>
              </a:rPr>
              <a:t>) for the top 100 more down-regulated genes, after heat shock, in doxycycline-treated SDP8 cells (■) and the corresponding value for the same genes in the WT strain under the same condition (○). </a:t>
            </a:r>
            <a:endParaRPr lang="es-ES_tradnl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67BAB8-644D-47EC-996C-143150F1D152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08672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782B1-E1AF-448C-BB95-A9D019966FD9}" type="datetimeFigureOut">
              <a:rPr lang="ca-ES" smtClean="0"/>
              <a:t>25/06/2015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C4374-E456-497E-8AAA-7CF9238227DF}" type="slidenum">
              <a:rPr lang="ca-ES" smtClean="0"/>
              <a:t>‹#›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174833"/>
              </p:ext>
            </p:extLst>
          </p:nvPr>
        </p:nvGraphicFramePr>
        <p:xfrm>
          <a:off x="1485258" y="3476860"/>
          <a:ext cx="3252845" cy="1916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1 Gráfic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8374382"/>
              </p:ext>
            </p:extLst>
          </p:nvPr>
        </p:nvGraphicFramePr>
        <p:xfrm>
          <a:off x="4837297" y="3471208"/>
          <a:ext cx="3202408" cy="192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27 Rectángulo"/>
          <p:cNvSpPr/>
          <p:nvPr/>
        </p:nvSpPr>
        <p:spPr>
          <a:xfrm>
            <a:off x="1341872" y="3027788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latin typeface="Times" panose="02020603050405020304" pitchFamily="18" charset="0"/>
                <a:cs typeface="Times" panose="02020603050405020304" pitchFamily="18" charset="0"/>
              </a:rPr>
              <a:t>C</a:t>
            </a:r>
            <a:endParaRPr lang="es-ES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" name="28 Rectángulo"/>
          <p:cNvSpPr/>
          <p:nvPr/>
        </p:nvSpPr>
        <p:spPr>
          <a:xfrm>
            <a:off x="4733370" y="3027788"/>
            <a:ext cx="352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endParaRPr lang="es-ES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26722" y="5255680"/>
            <a:ext cx="16626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up-</a:t>
            </a:r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regulated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genes</a:t>
            </a:r>
            <a:endParaRPr lang="es-ES_tradnl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29384" y="5255680"/>
            <a:ext cx="18357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down-regulated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genes</a:t>
            </a:r>
            <a:endParaRPr lang="es-ES_tradnl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696689" y="4105789"/>
            <a:ext cx="13388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Expression </a:t>
            </a:r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s-ES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SDP8/WT (in l</a:t>
            </a:r>
            <a:r>
              <a:rPr lang="en-US" sz="1100" b="1" dirty="0" smtClean="0">
                <a:latin typeface="Times New Roman" pitchFamily="18" charset="0"/>
                <a:cs typeface="Times New Roman" pitchFamily="18" charset="0"/>
              </a:rPr>
              <a:t>og</a:t>
            </a:r>
            <a:r>
              <a:rPr lang="en-US" sz="11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s-ES_tradnl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4110683" y="4105789"/>
            <a:ext cx="13388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Expression </a:t>
            </a:r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s-ES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SDP8/WT (in l</a:t>
            </a:r>
            <a:r>
              <a:rPr lang="en-US" sz="1100" b="1" dirty="0" smtClean="0">
                <a:latin typeface="Times New Roman" pitchFamily="18" charset="0"/>
                <a:cs typeface="Times New Roman" pitchFamily="18" charset="0"/>
              </a:rPr>
              <a:t>og</a:t>
            </a:r>
            <a:r>
              <a:rPr lang="en-US" sz="11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s-ES_tradnl" sz="11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1 Gráfic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169318"/>
              </p:ext>
            </p:extLst>
          </p:nvPr>
        </p:nvGraphicFramePr>
        <p:xfrm>
          <a:off x="4783063" y="1012862"/>
          <a:ext cx="3202408" cy="192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2 Gráfic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470279"/>
              </p:ext>
            </p:extLst>
          </p:nvPr>
        </p:nvGraphicFramePr>
        <p:xfrm>
          <a:off x="1432113" y="1012862"/>
          <a:ext cx="3202407" cy="192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25 Rectángulo"/>
          <p:cNvSpPr/>
          <p:nvPr/>
        </p:nvSpPr>
        <p:spPr>
          <a:xfrm>
            <a:off x="1288727" y="652822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latin typeface="Times" panose="02020603050405020304" pitchFamily="18" charset="0"/>
                <a:cs typeface="Times" panose="02020603050405020304" pitchFamily="18" charset="0"/>
              </a:rPr>
              <a:t>A</a:t>
            </a:r>
            <a:endParaRPr lang="es-ES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5" name="26 Rectángulo"/>
          <p:cNvSpPr/>
          <p:nvPr/>
        </p:nvSpPr>
        <p:spPr>
          <a:xfrm>
            <a:off x="4680225" y="652822"/>
            <a:ext cx="352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latin typeface="Times" panose="02020603050405020304" pitchFamily="18" charset="0"/>
                <a:cs typeface="Times" panose="02020603050405020304" pitchFamily="18" charset="0"/>
              </a:rPr>
              <a:t>B</a:t>
            </a:r>
            <a:endParaRPr lang="es-ES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52259" y="2807408"/>
            <a:ext cx="16626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up-</a:t>
            </a:r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regulated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genes</a:t>
            </a:r>
            <a:endParaRPr lang="es-ES_tradnl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64627" y="2807408"/>
            <a:ext cx="18357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down-regulated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genes</a:t>
            </a:r>
            <a:endParaRPr lang="es-ES_tradnl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661550" y="1657518"/>
            <a:ext cx="13388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Expression </a:t>
            </a:r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s-ES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SDP8/WT (in l</a:t>
            </a:r>
            <a:r>
              <a:rPr lang="en-US" sz="1100" b="1" dirty="0" smtClean="0">
                <a:latin typeface="Times New Roman" pitchFamily="18" charset="0"/>
                <a:cs typeface="Times New Roman" pitchFamily="18" charset="0"/>
              </a:rPr>
              <a:t>og</a:t>
            </a:r>
            <a:r>
              <a:rPr lang="en-US" sz="11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s-ES_tradnl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4016308" y="1729525"/>
            <a:ext cx="13388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Expression </a:t>
            </a:r>
            <a:r>
              <a:rPr lang="es-ES" sz="1100" b="1" dirty="0" err="1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s-ES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 SDP8/WT (in l</a:t>
            </a:r>
            <a:r>
              <a:rPr lang="en-US" sz="1100" b="1" dirty="0" smtClean="0">
                <a:latin typeface="Times New Roman" pitchFamily="18" charset="0"/>
                <a:cs typeface="Times New Roman" pitchFamily="18" charset="0"/>
              </a:rPr>
              <a:t>og</a:t>
            </a:r>
            <a:r>
              <a:rPr lang="en-US" sz="11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s-ES" sz="11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s-ES_tradnl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63140" y="6516052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13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263</Words>
  <Application>Microsoft Office PowerPoint</Application>
  <PresentationFormat>On-screen Show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PowerPoint Presentation</vt:lpstr>
    </vt:vector>
  </TitlesOfParts>
  <Company>UAB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Antonio Casamayor</dc:creator>
  <cp:lastModifiedBy>Antonio Casamayor</cp:lastModifiedBy>
  <cp:revision>4</cp:revision>
  <dcterms:created xsi:type="dcterms:W3CDTF">2015-02-10T16:31:01Z</dcterms:created>
  <dcterms:modified xsi:type="dcterms:W3CDTF">2015-06-25T10:33:40Z</dcterms:modified>
</cp:coreProperties>
</file>