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9144000" cy="6858000" type="screen4x3"/>
  <p:notesSz cx="6813550" cy="994568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CF4E6"/>
    <a:srgbClr val="FAF4E8"/>
    <a:srgbClr val="F6EBE2"/>
    <a:srgbClr val="13E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2598" y="-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2538" cy="497285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9435" y="0"/>
            <a:ext cx="2952538" cy="497285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r">
              <a:defRPr sz="1200"/>
            </a:lvl1pPr>
          </a:lstStyle>
          <a:p>
            <a:fld id="{A9F528C3-963B-4BC7-A32C-723C2C8A497C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2" tIns="45871" rIns="91742" bIns="45871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1356" y="4724203"/>
            <a:ext cx="5450840" cy="4475560"/>
          </a:xfrm>
          <a:prstGeom prst="rect">
            <a:avLst/>
          </a:prstGeom>
        </p:spPr>
        <p:txBody>
          <a:bodyPr vert="horz" lIns="91742" tIns="45871" rIns="91742" bIns="45871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446678"/>
            <a:ext cx="2952538" cy="497285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9435" y="9446678"/>
            <a:ext cx="2952538" cy="497285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r">
              <a:defRPr sz="1200"/>
            </a:lvl1pPr>
          </a:lstStyle>
          <a:p>
            <a:fld id="{A92C5D66-21A3-4202-AF33-69EE6B0A9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82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2015/5/13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tiff"/><Relationship Id="rId7" Type="http://schemas.openxmlformats.org/officeDocument/2006/relationships/image" Target="../media/image6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-36512" y="-99392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Fig. S1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796036" y="980728"/>
            <a:ext cx="2624440" cy="4661506"/>
            <a:chOff x="2796036" y="980728"/>
            <a:chExt cx="2624440" cy="4661506"/>
          </a:xfrm>
        </p:grpSpPr>
        <p:sp>
          <p:nvSpPr>
            <p:cNvPr id="27" name="TextBox 26"/>
            <p:cNvSpPr txBox="1"/>
            <p:nvPr/>
          </p:nvSpPr>
          <p:spPr>
            <a:xfrm>
              <a:off x="3495699" y="980728"/>
              <a:ext cx="7882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 smtClean="0">
                  <a:latin typeface="Times New Roman" pitchFamily="18" charset="0"/>
                  <a:cs typeface="Times New Roman" pitchFamily="18" charset="0"/>
                </a:rPr>
                <a:t>WEN19</a:t>
              </a:r>
              <a:endParaRPr lang="zh-CN" alt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8" name="Picture 4" descr="C:\Users\sony\Desktop\vp1620-14d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7969" y="1229823"/>
              <a:ext cx="1062507" cy="1062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5" descr="C:\Users\sony\Desktop\vp1620-19d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7969" y="2338864"/>
              <a:ext cx="1062507" cy="1062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6" descr="C:\Users\sony\Desktop\vp1620-25d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7969" y="3470686"/>
              <a:ext cx="1062507" cy="1062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7" descr="C:\Users\sony\Desktop\vp1620-33d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7969" y="4579727"/>
              <a:ext cx="1062507" cy="1062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1" descr="C:\Users\sony\Desktop\wen19-14d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512" y="1208320"/>
              <a:ext cx="1062507" cy="1062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12" descr="C:\Users\sony\Desktop\wen19-19d.ti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4788" y="2338864"/>
              <a:ext cx="1062507" cy="1062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13" descr="C:\Users\sony\Desktop\wen19-25d.ti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512" y="3470686"/>
              <a:ext cx="1064960" cy="1064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14" descr="C:\Users\sony\Desktop\wen19-33d.ti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6147" y="4579727"/>
              <a:ext cx="1062507" cy="1062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14" descr="C:\Users\sony\Desktop\未标题-1.tif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717" y="2209514"/>
              <a:ext cx="362445" cy="2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4" descr="C:\Users\sony\Desktop\未标题-1.tif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717" y="3318555"/>
              <a:ext cx="362445" cy="2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14" descr="C:\Users\sony\Desktop\未标题-1.tif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717" y="4450377"/>
              <a:ext cx="362445" cy="2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14" descr="C:\Users\sony\Desktop\未标题-1.tif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717" y="5559418"/>
              <a:ext cx="362445" cy="2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14" descr="C:\Users\sony\Desktop\未标题-1.tif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1260" y="2165154"/>
              <a:ext cx="362445" cy="2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14" descr="C:\Users\sony\Desktop\未标题-1.tif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9536" y="3295698"/>
              <a:ext cx="362445" cy="2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4" descr="C:\Users\sony\Desktop\未标题-1.tif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3714" y="4427520"/>
              <a:ext cx="362445" cy="2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14" descr="C:\Users\sony\Desktop\未标题-1.tif"/>
            <p:cNvPicPr>
              <a:picLocks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0895" y="5536561"/>
              <a:ext cx="362445" cy="2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TextBox 54"/>
            <p:cNvSpPr txBox="1"/>
            <p:nvPr/>
          </p:nvSpPr>
          <p:spPr>
            <a:xfrm>
              <a:off x="4492988" y="980728"/>
              <a:ext cx="792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 smtClean="0">
                  <a:latin typeface="Times New Roman" pitchFamily="18" charset="0"/>
                  <a:cs typeface="Times New Roman" pitchFamily="18" charset="0"/>
                </a:rPr>
                <a:t>VP1620</a:t>
              </a:r>
              <a:endParaRPr lang="zh-CN" alt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796036" y="1670611"/>
              <a:ext cx="6238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 smtClean="0">
                  <a:latin typeface="Times New Roman" pitchFamily="18" charset="0"/>
                  <a:cs typeface="Times New Roman" pitchFamily="18" charset="0"/>
                </a:rPr>
                <a:t>14 d</a:t>
              </a:r>
              <a:endParaRPr lang="zh-CN" alt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796036" y="2750731"/>
              <a:ext cx="6238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 smtClean="0">
                  <a:latin typeface="Times New Roman" pitchFamily="18" charset="0"/>
                  <a:cs typeface="Times New Roman" pitchFamily="18" charset="0"/>
                </a:rPr>
                <a:t>19 d</a:t>
              </a:r>
              <a:endParaRPr lang="zh-CN" alt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796036" y="3902859"/>
              <a:ext cx="6238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 smtClean="0">
                  <a:latin typeface="Times New Roman" pitchFamily="18" charset="0"/>
                  <a:cs typeface="Times New Roman" pitchFamily="18" charset="0"/>
                </a:rPr>
                <a:t>25 d</a:t>
              </a:r>
              <a:endParaRPr lang="zh-CN" alt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796036" y="4926303"/>
              <a:ext cx="6238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dirty="0" smtClean="0">
                  <a:latin typeface="Times New Roman" pitchFamily="18" charset="0"/>
                  <a:cs typeface="Times New Roman" pitchFamily="18" charset="0"/>
                </a:rPr>
                <a:t>33 d</a:t>
              </a:r>
              <a:endParaRPr lang="zh-CN" alt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456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2867</TotalTime>
  <Words>13</Words>
  <Application>Microsoft Office PowerPoint</Application>
  <PresentationFormat>全屏显示(4:3)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lakong</dc:creator>
  <cp:lastModifiedBy>lakong</cp:lastModifiedBy>
  <cp:revision>151</cp:revision>
  <cp:lastPrinted>2015-03-11T11:28:14Z</cp:lastPrinted>
  <dcterms:created xsi:type="dcterms:W3CDTF">2015-01-20T11:57:52Z</dcterms:created>
  <dcterms:modified xsi:type="dcterms:W3CDTF">2015-05-13T03:30:29Z</dcterms:modified>
</cp:coreProperties>
</file>