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496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4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4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5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2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6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3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6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8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384B3-44C0-424E-B9E1-4A102FEB35D4}" type="datetimeFigureOut">
              <a:rPr lang="en-US" smtClean="0"/>
              <a:t>9/9/15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8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10 at 4.38.44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" r="1687"/>
          <a:stretch/>
        </p:blipFill>
        <p:spPr>
          <a:xfrm>
            <a:off x="461602" y="624953"/>
            <a:ext cx="5951898" cy="27650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27648" y="8672084"/>
            <a:ext cx="46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6242" y="3566493"/>
            <a:ext cx="57514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Supplemental Figure </a:t>
            </a:r>
            <a:r>
              <a:rPr lang="en-US" sz="1400" dirty="0"/>
              <a:t>4</a:t>
            </a:r>
            <a:r>
              <a:rPr lang="en-US" sz="1400" dirty="0" smtClean="0"/>
              <a:t>. </a:t>
            </a:r>
            <a:r>
              <a:rPr lang="en-US" sz="1400" dirty="0"/>
              <a:t>Distribution of </a:t>
            </a:r>
            <a:r>
              <a:rPr lang="en-US" sz="1400" dirty="0" smtClean="0"/>
              <a:t>2,938 transcripts </a:t>
            </a:r>
            <a:r>
              <a:rPr lang="en-US" sz="1400" dirty="0"/>
              <a:t>among the super-clusters. The graph shows the distribution of known and novel </a:t>
            </a:r>
            <a:r>
              <a:rPr lang="en-US" sz="1400" dirty="0" smtClean="0"/>
              <a:t>transcripts </a:t>
            </a:r>
            <a:r>
              <a:rPr lang="en-US" sz="1400" dirty="0"/>
              <a:t>belonging to different </a:t>
            </a:r>
            <a:r>
              <a:rPr lang="en-US" sz="1400" dirty="0" err="1"/>
              <a:t>Cuffcompare</a:t>
            </a:r>
            <a:r>
              <a:rPr lang="en-US" sz="1400" dirty="0"/>
              <a:t> classes among six super-clusters.</a:t>
            </a:r>
          </a:p>
        </p:txBody>
      </p:sp>
    </p:spTree>
    <p:extLst>
      <p:ext uri="{BB962C8B-B14F-4D97-AF65-F5344CB8AC3E}">
        <p14:creationId xmlns:p14="http://schemas.microsoft.com/office/powerpoint/2010/main" val="118817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36</Words>
  <Application>Microsoft Macintosh PowerPoint</Application>
  <PresentationFormat>Letter Paper (8.5x11 in)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Virginia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Delasa Aghamirzaie</dc:creator>
  <cp:lastModifiedBy>Delasa Aghamirzaie</cp:lastModifiedBy>
  <cp:revision>10</cp:revision>
  <dcterms:created xsi:type="dcterms:W3CDTF">2014-12-05T21:51:48Z</dcterms:created>
  <dcterms:modified xsi:type="dcterms:W3CDTF">2015-09-09T18:09:06Z</dcterms:modified>
</cp:coreProperties>
</file>