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zh-CN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209" d="100"/>
          <a:sy n="209" d="100"/>
        </p:scale>
        <p:origin x="1656" y="24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zh-CN" altLang="en-US" smtClean="0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8D5E7-3C75-6249-857A-DCAEAF67ADA4}" type="datetimeFigureOut">
              <a:rPr kumimoji="1" lang="zh-CN" altLang="en-US" smtClean="0"/>
              <a:t>9/6/14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DF396-4879-CD42-8098-2BD60E7ED54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301570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8D5E7-3C75-6249-857A-DCAEAF67ADA4}" type="datetimeFigureOut">
              <a:rPr kumimoji="1" lang="zh-CN" altLang="en-US" smtClean="0"/>
              <a:t>9/6/14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DF396-4879-CD42-8098-2BD60E7ED54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28464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8D5E7-3C75-6249-857A-DCAEAF67ADA4}" type="datetimeFigureOut">
              <a:rPr kumimoji="1" lang="zh-CN" altLang="en-US" smtClean="0"/>
              <a:t>9/6/14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DF396-4879-CD42-8098-2BD60E7ED54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12920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8D5E7-3C75-6249-857A-DCAEAF67ADA4}" type="datetimeFigureOut">
              <a:rPr kumimoji="1" lang="zh-CN" altLang="en-US" smtClean="0"/>
              <a:t>9/6/14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DF396-4879-CD42-8098-2BD60E7ED54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975370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8D5E7-3C75-6249-857A-DCAEAF67ADA4}" type="datetimeFigureOut">
              <a:rPr kumimoji="1" lang="zh-CN" altLang="en-US" smtClean="0"/>
              <a:t>9/6/14</a:t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幻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DF396-4879-CD42-8098-2BD60E7ED54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085723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8D5E7-3C75-6249-857A-DCAEAF67ADA4}" type="datetimeFigureOut">
              <a:rPr kumimoji="1" lang="zh-CN" altLang="en-US" smtClean="0"/>
              <a:t>9/6/14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DF396-4879-CD42-8098-2BD60E7ED54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89819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8D5E7-3C75-6249-857A-DCAEAF67ADA4}" type="datetimeFigureOut">
              <a:rPr kumimoji="1" lang="zh-CN" altLang="en-US" smtClean="0"/>
              <a:t>9/6/14</a:t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幻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DF396-4879-CD42-8098-2BD60E7ED54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796222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8D5E7-3C75-6249-857A-DCAEAF67ADA4}" type="datetimeFigureOut">
              <a:rPr kumimoji="1" lang="zh-CN" altLang="en-US" smtClean="0"/>
              <a:t>9/6/14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DF396-4879-CD42-8098-2BD60E7ED54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085651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8D5E7-3C75-6249-857A-DCAEAF67ADA4}" type="datetimeFigureOut">
              <a:rPr kumimoji="1" lang="zh-CN" altLang="en-US" smtClean="0"/>
              <a:t>9/6/14</a:t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DF396-4879-CD42-8098-2BD60E7ED54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7452601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8D5E7-3C75-6249-857A-DCAEAF67ADA4}" type="datetimeFigureOut">
              <a:rPr kumimoji="1" lang="zh-CN" altLang="en-US" smtClean="0"/>
              <a:t>9/6/14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DF396-4879-CD42-8098-2BD60E7ED54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277391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和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竖排文本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8D5E7-3C75-6249-857A-DCAEAF67ADA4}" type="datetimeFigureOut">
              <a:rPr kumimoji="1" lang="zh-CN" altLang="en-US" smtClean="0"/>
              <a:t>9/6/14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DF396-4879-CD42-8098-2BD60E7ED54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12863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 smtClean="0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 smtClean="0"/>
              <a:t>单击此处编辑母版文本样式</a:t>
            </a:r>
          </a:p>
          <a:p>
            <a:pPr lvl="1"/>
            <a:r>
              <a:rPr kumimoji="1" lang="zh-CN" altLang="en-US" smtClean="0"/>
              <a:t>二级</a:t>
            </a:r>
          </a:p>
          <a:p>
            <a:pPr lvl="2"/>
            <a:r>
              <a:rPr kumimoji="1" lang="zh-CN" altLang="en-US" smtClean="0"/>
              <a:t>三级</a:t>
            </a:r>
          </a:p>
          <a:p>
            <a:pPr lvl="3"/>
            <a:r>
              <a:rPr kumimoji="1" lang="zh-CN" altLang="en-US" smtClean="0"/>
              <a:t>四级</a:t>
            </a:r>
          </a:p>
          <a:p>
            <a:pPr lvl="4"/>
            <a:r>
              <a:rPr kumimoji="1" lang="zh-CN" altLang="en-US" smtClean="0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E8D5E7-3C75-6249-857A-DCAEAF67ADA4}" type="datetimeFigureOut">
              <a:rPr kumimoji="1" lang="zh-CN" altLang="en-US" smtClean="0"/>
              <a:t>9/6/14</a:t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幻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DF396-4879-CD42-8098-2BD60E7ED548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5084861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4600" y="0"/>
            <a:ext cx="409684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4573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0</Words>
  <Application>Microsoft Macintosh PowerPoint</Application>
  <PresentationFormat>全屏显示(4:3)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2" baseType="lpstr">
      <vt:lpstr>Office 主题</vt:lpstr>
      <vt:lpstr>PowerPoint 演示文稿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Shen Yingjia</dc:creator>
  <cp:lastModifiedBy>Shen Yingjia</cp:lastModifiedBy>
  <cp:revision>3</cp:revision>
  <dcterms:created xsi:type="dcterms:W3CDTF">2013-12-18T17:40:00Z</dcterms:created>
  <dcterms:modified xsi:type="dcterms:W3CDTF">2014-09-06T10:14:54Z</dcterms:modified>
</cp:coreProperties>
</file>