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-23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BEBF6F-AB8A-D848-9E08-5C99DAB0BF8D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1784A-855D-C446-AD80-582F401D3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96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1784A-855D-C446-AD80-582F401D3FA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758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32E8-BC2F-ED4D-89F8-E35C35068FD8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5917D-D8DB-B546-9E1C-198F29DD9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717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32E8-BC2F-ED4D-89F8-E35C35068FD8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5917D-D8DB-B546-9E1C-198F29DD9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405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32E8-BC2F-ED4D-89F8-E35C35068FD8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5917D-D8DB-B546-9E1C-198F29DD9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162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32E8-BC2F-ED4D-89F8-E35C35068FD8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5917D-D8DB-B546-9E1C-198F29DD9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126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32E8-BC2F-ED4D-89F8-E35C35068FD8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5917D-D8DB-B546-9E1C-198F29DD9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14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32E8-BC2F-ED4D-89F8-E35C35068FD8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5917D-D8DB-B546-9E1C-198F29DD9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111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32E8-BC2F-ED4D-89F8-E35C35068FD8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5917D-D8DB-B546-9E1C-198F29DD9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631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32E8-BC2F-ED4D-89F8-E35C35068FD8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5917D-D8DB-B546-9E1C-198F29DD9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732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32E8-BC2F-ED4D-89F8-E35C35068FD8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5917D-D8DB-B546-9E1C-198F29DD9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853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32E8-BC2F-ED4D-89F8-E35C35068FD8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5917D-D8DB-B546-9E1C-198F29DD9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97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32E8-BC2F-ED4D-89F8-E35C35068FD8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5917D-D8DB-B546-9E1C-198F29DD9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53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F32E8-BC2F-ED4D-89F8-E35C35068FD8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5917D-D8DB-B546-9E1C-198F29DD9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882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58"/>
          <a:stretch/>
        </p:blipFill>
        <p:spPr bwMode="auto">
          <a:xfrm>
            <a:off x="203199" y="237069"/>
            <a:ext cx="8771467" cy="601610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0" y="6275969"/>
            <a:ext cx="89746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Additional file 13. Analysis </a:t>
            </a:r>
            <a:r>
              <a:rPr lang="en-US" sz="1400" dirty="0"/>
              <a:t>workflow followed for assembling illumina and PacBio sequence reads of HR-12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05030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19</Words>
  <Application>Microsoft Macintosh PowerPoint</Application>
  <PresentationFormat>On-screen Show (4:3)</PresentationFormat>
  <Paragraphs>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mahesh.hb@rediffmail.com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Mahesh H B</dc:creator>
  <cp:lastModifiedBy>Mahesh H B</cp:lastModifiedBy>
  <cp:revision>3</cp:revision>
  <dcterms:created xsi:type="dcterms:W3CDTF">2015-11-03T05:50:20Z</dcterms:created>
  <dcterms:modified xsi:type="dcterms:W3CDTF">2016-01-03T17:34:09Z</dcterms:modified>
</cp:coreProperties>
</file>