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401" autoAdjust="0"/>
  </p:normalViewPr>
  <p:slideViewPr>
    <p:cSldViewPr>
      <p:cViewPr>
        <p:scale>
          <a:sx n="110" d="100"/>
          <a:sy n="110" d="100"/>
        </p:scale>
        <p:origin x="192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C33A67-CCB7-44E6-8EEE-3A46DDC00865}" type="datetimeFigureOut">
              <a:rPr kumimoji="1" lang="ja-JP" altLang="en-US" smtClean="0"/>
              <a:t>2016/1/21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B1750F-1012-4A62-B1DE-185D9FAC7E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2162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Additional file 2: Figure</a:t>
            </a:r>
            <a:r>
              <a:rPr kumimoji="1" lang="en-US" altLang="ja-JP" baseline="0" dirty="0" smtClean="0"/>
              <a:t> S1: Hierarchical clustering analysis for 2,080 DEGs in response to anaerobic conditions. Each row and column represent individual DEGs and time points, respectively</a:t>
            </a:r>
            <a:r>
              <a:rPr kumimoji="1" lang="en-US" altLang="ja-JP" baseline="0" dirty="0" smtClean="0"/>
              <a:t>. The experiment for each time point was performed three times each.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69319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0DCE-E65F-4E9A-877C-73E1CF5F035C}" type="datetimeFigureOut">
              <a:rPr kumimoji="1" lang="ja-JP" altLang="en-US" smtClean="0"/>
              <a:t>2016/1/21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46416-5521-418D-9630-9E2BA394DA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3355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0DCE-E65F-4E9A-877C-73E1CF5F035C}" type="datetimeFigureOut">
              <a:rPr kumimoji="1" lang="ja-JP" altLang="en-US" smtClean="0"/>
              <a:t>2016/1/21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46416-5521-418D-9630-9E2BA394DA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9193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0DCE-E65F-4E9A-877C-73E1CF5F035C}" type="datetimeFigureOut">
              <a:rPr kumimoji="1" lang="ja-JP" altLang="en-US" smtClean="0"/>
              <a:t>2016/1/21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46416-5521-418D-9630-9E2BA394DA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9246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0DCE-E65F-4E9A-877C-73E1CF5F035C}" type="datetimeFigureOut">
              <a:rPr kumimoji="1" lang="ja-JP" altLang="en-US" smtClean="0"/>
              <a:t>2016/1/21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46416-5521-418D-9630-9E2BA394DA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8074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0DCE-E65F-4E9A-877C-73E1CF5F035C}" type="datetimeFigureOut">
              <a:rPr kumimoji="1" lang="ja-JP" altLang="en-US" smtClean="0"/>
              <a:t>2016/1/21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46416-5521-418D-9630-9E2BA394DA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8177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0DCE-E65F-4E9A-877C-73E1CF5F035C}" type="datetimeFigureOut">
              <a:rPr kumimoji="1" lang="ja-JP" altLang="en-US" smtClean="0"/>
              <a:t>2016/1/21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46416-5521-418D-9630-9E2BA394DA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8096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0DCE-E65F-4E9A-877C-73E1CF5F035C}" type="datetimeFigureOut">
              <a:rPr kumimoji="1" lang="ja-JP" altLang="en-US" smtClean="0"/>
              <a:t>2016/1/21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46416-5521-418D-9630-9E2BA394DA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947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0DCE-E65F-4E9A-877C-73E1CF5F035C}" type="datetimeFigureOut">
              <a:rPr kumimoji="1" lang="ja-JP" altLang="en-US" smtClean="0"/>
              <a:t>2016/1/21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46416-5521-418D-9630-9E2BA394DA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9960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0DCE-E65F-4E9A-877C-73E1CF5F035C}" type="datetimeFigureOut">
              <a:rPr kumimoji="1" lang="ja-JP" altLang="en-US" smtClean="0"/>
              <a:t>2016/1/21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46416-5521-418D-9630-9E2BA394DA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588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0DCE-E65F-4E9A-877C-73E1CF5F035C}" type="datetimeFigureOut">
              <a:rPr kumimoji="1" lang="ja-JP" altLang="en-US" smtClean="0"/>
              <a:t>2016/1/21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46416-5521-418D-9630-9E2BA394DA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7942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A0DCE-E65F-4E9A-877C-73E1CF5F035C}" type="datetimeFigureOut">
              <a:rPr kumimoji="1" lang="ja-JP" altLang="en-US" smtClean="0"/>
              <a:t>2016/1/21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46416-5521-418D-9630-9E2BA394DA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4401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タイトルテキスト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xfrm>
            <a:off x="892969" y="1946672"/>
            <a:ext cx="7358063" cy="4018359"/>
          </a:xfrm>
          <a:prstGeom prst="rect">
            <a:avLst/>
          </a:prstGeom>
        </p:spPr>
        <p:txBody>
          <a:bodyPr/>
          <a:lstStyle>
            <a:lvl1pPr>
              <a:spcBef>
                <a:spcPts val="1687"/>
              </a:spcBef>
            </a:lvl1pPr>
            <a:lvl2pPr>
              <a:spcBef>
                <a:spcPts val="1687"/>
              </a:spcBef>
            </a:lvl2pPr>
            <a:lvl3pPr>
              <a:spcBef>
                <a:spcPts val="1687"/>
              </a:spcBef>
            </a:lvl3pPr>
            <a:lvl4pPr>
              <a:spcBef>
                <a:spcPts val="1687"/>
              </a:spcBef>
            </a:lvl4pPr>
            <a:lvl5pPr>
              <a:spcBef>
                <a:spcPts val="1687"/>
              </a:spcBef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826275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A0DCE-E65F-4E9A-877C-73E1CF5F035C}" type="datetimeFigureOut">
              <a:rPr kumimoji="1" lang="ja-JP" altLang="en-US" smtClean="0"/>
              <a:t>2016/1/21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46416-5521-418D-9630-9E2BA394DA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662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25092" y="3899148"/>
            <a:ext cx="215900" cy="213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hape 168"/>
          <p:cNvSpPr/>
          <p:nvPr/>
        </p:nvSpPr>
        <p:spPr>
          <a:xfrm>
            <a:off x="8212872" y="3861048"/>
            <a:ext cx="227336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0</a:t>
            </a:r>
          </a:p>
        </p:txBody>
      </p:sp>
      <p:sp>
        <p:nvSpPr>
          <p:cNvPr id="18" name="Shape 169"/>
          <p:cNvSpPr/>
          <p:nvPr/>
        </p:nvSpPr>
        <p:spPr>
          <a:xfrm>
            <a:off x="7995189" y="4813548"/>
            <a:ext cx="453406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250</a:t>
            </a:r>
          </a:p>
        </p:txBody>
      </p:sp>
      <p:sp>
        <p:nvSpPr>
          <p:cNvPr id="19" name="Shape 170"/>
          <p:cNvSpPr/>
          <p:nvPr/>
        </p:nvSpPr>
        <p:spPr>
          <a:xfrm>
            <a:off x="7786904" y="5753348"/>
            <a:ext cx="679476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15000</a:t>
            </a:r>
          </a:p>
        </p:txBody>
      </p:sp>
      <p:sp>
        <p:nvSpPr>
          <p:cNvPr id="20" name="Shape 171"/>
          <p:cNvSpPr/>
          <p:nvPr/>
        </p:nvSpPr>
        <p:spPr>
          <a:xfrm>
            <a:off x="7611966" y="6083548"/>
            <a:ext cx="844948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N=2080</a:t>
            </a:r>
          </a:p>
        </p:txBody>
      </p:sp>
      <p:sp>
        <p:nvSpPr>
          <p:cNvPr id="21" name="Shape 172"/>
          <p:cNvSpPr/>
          <p:nvPr/>
        </p:nvSpPr>
        <p:spPr>
          <a:xfrm>
            <a:off x="7596336" y="3861048"/>
            <a:ext cx="596740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FPKM</a:t>
            </a:r>
          </a:p>
        </p:txBody>
      </p:sp>
      <p:sp>
        <p:nvSpPr>
          <p:cNvPr id="22" name="Shape 174"/>
          <p:cNvSpPr/>
          <p:nvPr/>
        </p:nvSpPr>
        <p:spPr>
          <a:xfrm>
            <a:off x="2546228" y="6459686"/>
            <a:ext cx="394339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 b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sz="1600" dirty="0"/>
              <a:t>0h</a:t>
            </a:r>
          </a:p>
        </p:txBody>
      </p:sp>
      <p:sp>
        <p:nvSpPr>
          <p:cNvPr id="23" name="Shape 175"/>
          <p:cNvSpPr/>
          <p:nvPr/>
        </p:nvSpPr>
        <p:spPr>
          <a:xfrm>
            <a:off x="3448641" y="6459686"/>
            <a:ext cx="540212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 b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sz="1600"/>
              <a:t>12h</a:t>
            </a:r>
          </a:p>
        </p:txBody>
      </p:sp>
      <p:sp>
        <p:nvSpPr>
          <p:cNvPr id="24" name="Shape 176"/>
          <p:cNvSpPr/>
          <p:nvPr/>
        </p:nvSpPr>
        <p:spPr>
          <a:xfrm>
            <a:off x="4535844" y="6453336"/>
            <a:ext cx="540212" cy="348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 b="1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rPr sz="1600"/>
              <a:t>24h</a:t>
            </a:r>
          </a:p>
        </p:txBody>
      </p:sp>
      <p:sp>
        <p:nvSpPr>
          <p:cNvPr id="25" name="Shape 177"/>
          <p:cNvSpPr/>
          <p:nvPr/>
        </p:nvSpPr>
        <p:spPr>
          <a:xfrm flipV="1">
            <a:off x="2273775" y="6518757"/>
            <a:ext cx="960185" cy="8"/>
          </a:xfrm>
          <a:prstGeom prst="line">
            <a:avLst/>
          </a:prstGeom>
          <a:ln w="285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endParaRPr/>
          </a:p>
        </p:txBody>
      </p:sp>
      <p:sp>
        <p:nvSpPr>
          <p:cNvPr id="26" name="Shape 178"/>
          <p:cNvSpPr/>
          <p:nvPr/>
        </p:nvSpPr>
        <p:spPr>
          <a:xfrm flipV="1">
            <a:off x="3278410" y="6516923"/>
            <a:ext cx="1008112" cy="8"/>
          </a:xfrm>
          <a:prstGeom prst="line">
            <a:avLst/>
          </a:prstGeom>
          <a:ln w="285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endParaRPr/>
          </a:p>
        </p:txBody>
      </p:sp>
      <p:pic>
        <p:nvPicPr>
          <p:cNvPr id="28" name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67744" y="44624"/>
            <a:ext cx="4459559" cy="628069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テキスト ボックス 1"/>
          <p:cNvSpPr txBox="1"/>
          <p:nvPr/>
        </p:nvSpPr>
        <p:spPr>
          <a:xfrm>
            <a:off x="2182088" y="6237312"/>
            <a:ext cx="11576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/>
              <a:t>Ex1 Ex2 Ex3</a:t>
            </a:r>
            <a:endParaRPr kumimoji="1" lang="ja-JP" altLang="en-US" sz="1600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3225583" y="6237312"/>
            <a:ext cx="11576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/>
              <a:t>Ex1 Ex2 Ex3</a:t>
            </a:r>
            <a:endParaRPr kumimoji="1" lang="ja-JP" altLang="en-US" sz="1600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211960" y="6237312"/>
            <a:ext cx="11576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/>
              <a:t>Ex1 Ex2 Ex3</a:t>
            </a:r>
            <a:endParaRPr kumimoji="1" lang="ja-JP" altLang="en-US" sz="1600" dirty="0"/>
          </a:p>
        </p:txBody>
      </p:sp>
      <p:sp>
        <p:nvSpPr>
          <p:cNvPr id="31" name="Shape 177"/>
          <p:cNvSpPr/>
          <p:nvPr/>
        </p:nvSpPr>
        <p:spPr>
          <a:xfrm flipV="1">
            <a:off x="4338724" y="6508092"/>
            <a:ext cx="960185" cy="8"/>
          </a:xfrm>
          <a:prstGeom prst="line">
            <a:avLst/>
          </a:prstGeom>
          <a:ln w="285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latin typeface="ヒラギノ角ゴ ProN W3"/>
                <a:ea typeface="ヒラギノ角ゴ ProN W3"/>
                <a:cs typeface="ヒラギノ角ゴ ProN W3"/>
                <a:sym typeface="ヒラギノ角ゴ ProN W3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78421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61</Words>
  <Application>Microsoft Office PowerPoint</Application>
  <PresentationFormat>画面に合わせる (4:3)</PresentationFormat>
  <Paragraphs>12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Takahiro Ishikawa</dc:creator>
  <cp:lastModifiedBy>Takahiro Ishikawa</cp:lastModifiedBy>
  <cp:revision>3</cp:revision>
  <dcterms:created xsi:type="dcterms:W3CDTF">2015-11-21T14:12:49Z</dcterms:created>
  <dcterms:modified xsi:type="dcterms:W3CDTF">2016-01-21T01:13:47Z</dcterms:modified>
</cp:coreProperties>
</file>