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-153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pasquale:Documents:lavori%202015:RNASeq%20Xylella%20Leccino%20Ogliarola:lavoro:tabelle%20e%20figure%20lavoro:Supplementary%20File%201%20cegma_analysis.completeness_repor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plotArea>
      <c:layout>
        <c:manualLayout>
          <c:layoutTarget val="inner"/>
          <c:xMode val="edge"/>
          <c:yMode val="edge"/>
          <c:x val="8.6071741032370933E-2"/>
          <c:y val="0.19480351414406499"/>
          <c:w val="0.87324759405074404"/>
          <c:h val="0.55892436501855991"/>
        </c:manualLayout>
      </c:layout>
      <c:lineChart>
        <c:grouping val="standard"/>
        <c:ser>
          <c:idx val="2"/>
          <c:order val="0"/>
          <c:tx>
            <c:strRef>
              <c:f>'370495_cegma_analysis.completen'!$D$4</c:f>
              <c:strCache>
                <c:ptCount val="1"/>
                <c:pt idx="0">
                  <c:v>%Completeness</c:v>
                </c:pt>
              </c:strCache>
            </c:strRef>
          </c:tx>
          <c:dLbls>
            <c:txPr>
              <a:bodyPr/>
              <a:lstStyle/>
              <a:p>
                <a:pPr>
                  <a:defRPr b="1"/>
                </a:pPr>
                <a:endParaRPr lang="it-IT"/>
              </a:p>
            </c:txPr>
            <c:dLblPos val="t"/>
            <c:showVal val="1"/>
          </c:dLbls>
          <c:cat>
            <c:strRef>
              <c:f>'370495_cegma_analysis.completen'!$A$15:$A$18</c:f>
              <c:strCache>
                <c:ptCount val="4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  <c:pt idx="3">
                  <c:v>Group 4</c:v>
                </c:pt>
              </c:strCache>
            </c:strRef>
          </c:cat>
          <c:val>
            <c:numRef>
              <c:f>'370495_cegma_analysis.completen'!$D$15:$D$18</c:f>
              <c:numCache>
                <c:formatCode>General</c:formatCode>
                <c:ptCount val="4"/>
                <c:pt idx="0">
                  <c:v>95.45</c:v>
                </c:pt>
                <c:pt idx="1">
                  <c:v>94.64</c:v>
                </c:pt>
                <c:pt idx="2">
                  <c:v>95.08</c:v>
                </c:pt>
                <c:pt idx="3">
                  <c:v>95.38</c:v>
                </c:pt>
              </c:numCache>
            </c:numRef>
          </c:val>
        </c:ser>
        <c:dLbls/>
        <c:marker val="1"/>
        <c:axId val="80114048"/>
        <c:axId val="80117120"/>
      </c:lineChart>
      <c:catAx>
        <c:axId val="80114048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80117120"/>
        <c:crosses val="autoZero"/>
        <c:auto val="1"/>
        <c:lblAlgn val="ctr"/>
        <c:lblOffset val="100"/>
      </c:catAx>
      <c:valAx>
        <c:axId val="80117120"/>
        <c:scaling>
          <c:orientation val="minMax"/>
          <c:max val="100"/>
          <c:min val="75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it-IT"/>
          </a:p>
        </c:txPr>
        <c:crossAx val="80114048"/>
        <c:crosses val="autoZero"/>
        <c:crossBetween val="between"/>
        <c:majorUnit val="5"/>
      </c:valAx>
    </c:plotArea>
    <c:plotVisOnly val="1"/>
    <c:dispBlanksAs val="gap"/>
  </c:chart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70C76-7611-E242-BB88-D6F4D7000DF8}" type="datetimeFigureOut">
              <a:rPr/>
              <a:pPr/>
              <a:t>12/12/15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804C4-A2DA-D84F-9448-FA17FF0A01D3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88243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b="1"/>
              <a:t>Additional file 2: Figure S2</a:t>
            </a:r>
            <a:r>
              <a:rPr lang="it-IT"/>
              <a:t>. Mapping of transcripts from the “olive xylem transcriptome” to a set of 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Core Eukaryotic Genes (CEGs).</a:t>
            </a:r>
            <a:r>
              <a:rPr lang="en-US"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Percentages of mapped transcripts toward the four CEGs groups are reported.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A804C4-A2DA-D84F-9448-FA17FF0A01D3}" type="slidenum">
              <a:rPr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577099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4BE5-96A1-3147-9A70-9B0BE5C99271}" type="datetimeFigureOut">
              <a:rPr/>
              <a:pPr/>
              <a:t>12/12/15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28F24-EA3F-3549-B436-2571CF565C13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96323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4BE5-96A1-3147-9A70-9B0BE5C99271}" type="datetimeFigureOut">
              <a:rPr/>
              <a:pPr/>
              <a:t>12/12/15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28F24-EA3F-3549-B436-2571CF565C13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44675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4BE5-96A1-3147-9A70-9B0BE5C99271}" type="datetimeFigureOut">
              <a:rPr/>
              <a:pPr/>
              <a:t>12/12/15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28F24-EA3F-3549-B436-2571CF565C13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1527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4BE5-96A1-3147-9A70-9B0BE5C99271}" type="datetimeFigureOut">
              <a:rPr/>
              <a:pPr/>
              <a:t>12/12/15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28F24-EA3F-3549-B436-2571CF565C13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9470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4BE5-96A1-3147-9A70-9B0BE5C99271}" type="datetimeFigureOut">
              <a:rPr/>
              <a:pPr/>
              <a:t>12/12/15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28F24-EA3F-3549-B436-2571CF565C13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019538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4BE5-96A1-3147-9A70-9B0BE5C99271}" type="datetimeFigureOut">
              <a:rPr/>
              <a:pPr/>
              <a:t>12/12/15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28F24-EA3F-3549-B436-2571CF565C13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43235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4BE5-96A1-3147-9A70-9B0BE5C99271}" type="datetimeFigureOut">
              <a:rPr/>
              <a:pPr/>
              <a:t>12/12/15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28F24-EA3F-3549-B436-2571CF565C13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09731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4BE5-96A1-3147-9A70-9B0BE5C99271}" type="datetimeFigureOut">
              <a:rPr/>
              <a:pPr/>
              <a:t>12/12/15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28F24-EA3F-3549-B436-2571CF565C13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364792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4BE5-96A1-3147-9A70-9B0BE5C99271}" type="datetimeFigureOut">
              <a:rPr/>
              <a:pPr/>
              <a:t>12/12/15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28F24-EA3F-3549-B436-2571CF565C13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10150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4BE5-96A1-3147-9A70-9B0BE5C99271}" type="datetimeFigureOut">
              <a:rPr/>
              <a:pPr/>
              <a:t>12/12/15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28F24-EA3F-3549-B436-2571CF565C13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153445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FC4BE5-96A1-3147-9A70-9B0BE5C99271}" type="datetimeFigureOut">
              <a:rPr/>
              <a:pPr/>
              <a:t>12/12/15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28F24-EA3F-3549-B436-2571CF565C13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65019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C4BE5-96A1-3147-9A70-9B0BE5C99271}" type="datetimeFigureOut">
              <a:rPr/>
              <a:pPr/>
              <a:t>12/12/15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28F24-EA3F-3549-B436-2571CF565C13}" type="slidenum">
              <a:rPr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8147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103305471"/>
              </p:ext>
            </p:extLst>
          </p:nvPr>
        </p:nvGraphicFramePr>
        <p:xfrm>
          <a:off x="2063750" y="1439057"/>
          <a:ext cx="5016500" cy="41972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4114800" y="5016741"/>
            <a:ext cx="10225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/>
              <a:t>CEG </a:t>
            </a:r>
            <a:r>
              <a:rPr lang="it-IT" sz="1400" b="1" dirty="0" err="1"/>
              <a:t>groups</a:t>
            </a:r>
            <a:endParaRPr lang="it-IT" sz="1400" b="1" dirty="0"/>
          </a:p>
        </p:txBody>
      </p:sp>
      <p:sp>
        <p:nvSpPr>
          <p:cNvPr id="6" name="CasellaDiTesto 5"/>
          <p:cNvSpPr txBox="1"/>
          <p:nvPr/>
        </p:nvSpPr>
        <p:spPr>
          <a:xfrm rot="16200000">
            <a:off x="1214801" y="3335866"/>
            <a:ext cx="13901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/>
              <a:t>% </a:t>
            </a:r>
            <a:r>
              <a:rPr lang="it-IT" sz="1400" b="1" dirty="0" err="1"/>
              <a:t>mapped</a:t>
            </a:r>
            <a:r>
              <a:rPr lang="it-IT" sz="1400" b="1" dirty="0"/>
              <a:t> </a:t>
            </a:r>
            <a:r>
              <a:rPr lang="it-IT" sz="1400" b="1" dirty="0" err="1"/>
              <a:t>CEGs</a:t>
            </a:r>
            <a:endParaRPr lang="it-IT" sz="1400" b="1" dirty="0"/>
          </a:p>
        </p:txBody>
      </p:sp>
    </p:spTree>
    <p:extLst>
      <p:ext uri="{BB962C8B-B14F-4D97-AF65-F5344CB8AC3E}">
        <p14:creationId xmlns:p14="http://schemas.microsoft.com/office/powerpoint/2010/main" xmlns="" val="3928582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45</Words>
  <Application>Microsoft Office PowerPoint</Application>
  <PresentationFormat>Presentazione su schermo (4:3)</PresentationFormat>
  <Paragraphs>4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Diapositiva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mac</dc:creator>
  <cp:lastModifiedBy>annalisa</cp:lastModifiedBy>
  <cp:revision>6</cp:revision>
  <dcterms:created xsi:type="dcterms:W3CDTF">2015-12-07T07:32:46Z</dcterms:created>
  <dcterms:modified xsi:type="dcterms:W3CDTF">2016-01-21T17:01:54Z</dcterms:modified>
</cp:coreProperties>
</file>