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50" d="100"/>
          <a:sy n="150" d="100"/>
        </p:scale>
        <p:origin x="-264" y="9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2682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809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651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736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8440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14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54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283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639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924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466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5AAEB-C99B-478B-8467-F40FA9A910AE}" type="datetimeFigureOut">
              <a:rPr lang="en-CA" smtClean="0"/>
              <a:t>2016-09-18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ACD04-7C4B-4167-903B-9708A9359A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45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458" y="756875"/>
            <a:ext cx="1536700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P:\Msoffice\LiuW\Limber-Pine\Samples\Inspect4-phenotypic-data\MergMap-result\Oinus-consensus-LG8.001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42592"/>
            <a:ext cx="2161075" cy="513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V="1">
            <a:off x="3635896" y="885217"/>
            <a:ext cx="1393304" cy="239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707904" y="1072351"/>
            <a:ext cx="1303007" cy="206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635896" y="1340768"/>
            <a:ext cx="1375015" cy="2700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707904" y="1082160"/>
            <a:ext cx="1303007" cy="393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635896" y="836712"/>
            <a:ext cx="1375015" cy="397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635896" y="1004980"/>
            <a:ext cx="1368152" cy="229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635896" y="1430778"/>
            <a:ext cx="1393304" cy="180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Straight Connector 1031"/>
          <p:cNvCxnSpPr/>
          <p:nvPr/>
        </p:nvCxnSpPr>
        <p:spPr>
          <a:xfrm flipV="1">
            <a:off x="3707904" y="2276872"/>
            <a:ext cx="1303007" cy="36004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/>
          <p:cNvCxnSpPr/>
          <p:nvPr/>
        </p:nvCxnSpPr>
        <p:spPr>
          <a:xfrm>
            <a:off x="3635896" y="2852936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Straight Connector 1041"/>
          <p:cNvCxnSpPr/>
          <p:nvPr/>
        </p:nvCxnSpPr>
        <p:spPr>
          <a:xfrm flipV="1">
            <a:off x="3635896" y="2636912"/>
            <a:ext cx="1368152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Straight Connector 1044"/>
          <p:cNvCxnSpPr/>
          <p:nvPr/>
        </p:nvCxnSpPr>
        <p:spPr>
          <a:xfrm flipV="1">
            <a:off x="3635896" y="2474894"/>
            <a:ext cx="1368152" cy="8131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Straight Connector 1046"/>
          <p:cNvCxnSpPr/>
          <p:nvPr/>
        </p:nvCxnSpPr>
        <p:spPr>
          <a:xfrm flipH="1">
            <a:off x="3707905" y="3068960"/>
            <a:ext cx="1321295" cy="86409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Straight Connector 1049"/>
          <p:cNvCxnSpPr/>
          <p:nvPr/>
        </p:nvCxnSpPr>
        <p:spPr>
          <a:xfrm flipH="1">
            <a:off x="3635896" y="3429000"/>
            <a:ext cx="1375015" cy="7734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3" name="Straight Connector 1052"/>
          <p:cNvCxnSpPr/>
          <p:nvPr/>
        </p:nvCxnSpPr>
        <p:spPr>
          <a:xfrm flipV="1">
            <a:off x="3635896" y="3429000"/>
            <a:ext cx="1375015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7" name="Straight Connector 1056"/>
          <p:cNvCxnSpPr/>
          <p:nvPr/>
        </p:nvCxnSpPr>
        <p:spPr>
          <a:xfrm>
            <a:off x="3635896" y="3429000"/>
            <a:ext cx="1375015" cy="2535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1" name="Straight Connector 1060"/>
          <p:cNvCxnSpPr/>
          <p:nvPr/>
        </p:nvCxnSpPr>
        <p:spPr>
          <a:xfrm flipH="1">
            <a:off x="3635896" y="4077072"/>
            <a:ext cx="1375015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3" name="Straight Connector 1062"/>
          <p:cNvCxnSpPr/>
          <p:nvPr/>
        </p:nvCxnSpPr>
        <p:spPr>
          <a:xfrm flipH="1">
            <a:off x="3635896" y="4293096"/>
            <a:ext cx="1375015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Straight Connector 1065"/>
          <p:cNvCxnSpPr/>
          <p:nvPr/>
        </p:nvCxnSpPr>
        <p:spPr>
          <a:xfrm flipV="1">
            <a:off x="3635896" y="4293096"/>
            <a:ext cx="1375015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9" name="Straight Connector 1068"/>
          <p:cNvCxnSpPr/>
          <p:nvPr/>
        </p:nvCxnSpPr>
        <p:spPr>
          <a:xfrm flipH="1">
            <a:off x="3707904" y="4401108"/>
            <a:ext cx="1303007" cy="1245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4" name="Straight Connector 1073"/>
          <p:cNvCxnSpPr/>
          <p:nvPr/>
        </p:nvCxnSpPr>
        <p:spPr>
          <a:xfrm flipV="1">
            <a:off x="3635896" y="4607826"/>
            <a:ext cx="1375015" cy="765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6" name="Straight Connector 1075"/>
          <p:cNvCxnSpPr/>
          <p:nvPr/>
        </p:nvCxnSpPr>
        <p:spPr>
          <a:xfrm flipV="1">
            <a:off x="3635896" y="4607826"/>
            <a:ext cx="1368152" cy="909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9" name="Straight Connector 1078"/>
          <p:cNvCxnSpPr/>
          <p:nvPr/>
        </p:nvCxnSpPr>
        <p:spPr>
          <a:xfrm>
            <a:off x="3635896" y="5301208"/>
            <a:ext cx="1375015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4" name="TextBox 1083"/>
          <p:cNvSpPr txBox="1"/>
          <p:nvPr/>
        </p:nvSpPr>
        <p:spPr>
          <a:xfrm>
            <a:off x="2426235" y="5877240"/>
            <a:ext cx="4546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/>
              <a:t>Cr4-LG                                  </a:t>
            </a:r>
            <a:r>
              <a:rPr lang="en-CA" b="1" i="1" dirty="0" err="1" smtClean="0"/>
              <a:t>Pinus</a:t>
            </a:r>
            <a:r>
              <a:rPr lang="en-CA" b="1" i="1" dirty="0" smtClean="0"/>
              <a:t> </a:t>
            </a:r>
            <a:r>
              <a:rPr lang="en-CA" b="1" dirty="0" smtClean="0"/>
              <a:t>consensus LG8</a:t>
            </a:r>
            <a:endParaRPr lang="en-CA" b="1" dirty="0"/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3635896" y="2204864"/>
            <a:ext cx="1375015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164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NRCan / RNCan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Villegas, Neilven</cp:lastModifiedBy>
  <cp:revision>15</cp:revision>
  <dcterms:created xsi:type="dcterms:W3CDTF">2015-12-16T23:42:24Z</dcterms:created>
  <dcterms:modified xsi:type="dcterms:W3CDTF">2016-09-17T21:29:05Z</dcterms:modified>
</cp:coreProperties>
</file>