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1520" y="3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0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31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25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44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003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89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4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506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18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9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84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35766-3F66-F54C-A239-6FF6B51FCB85}" type="datetimeFigureOut">
              <a:rPr lang="en-US" smtClean="0"/>
              <a:t>16-08-13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3806D-E070-534A-A942-60875C3FF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728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77000"/>
            <a:ext cx="9144000" cy="5904000"/>
            <a:chOff x="0" y="477000"/>
            <a:chExt cx="9144000" cy="5904000"/>
          </a:xfrm>
        </p:grpSpPr>
        <p:pic>
          <p:nvPicPr>
            <p:cNvPr id="2" name="Picture 1" descr="phylo_tree (1)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7000"/>
              <a:ext cx="9144000" cy="5904000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753580" y="5335355"/>
              <a:ext cx="260622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  <a:cs typeface="Arial" pitchFamily="34" charset="0"/>
                </a:rPr>
                <a:t>AtRFL18_at1g64100</a:t>
              </a:r>
              <a:endParaRPr lang="en-US" sz="1400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139733" y="542120"/>
              <a:ext cx="277917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Arial Black" pitchFamily="34" charset="0"/>
                  <a:cs typeface="Arial" pitchFamily="34" charset="0"/>
                </a:rPr>
                <a:t>AtRFL21_at3g22470</a:t>
              </a:r>
              <a:endParaRPr lang="en-US" sz="1400" b="1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058328" y="832171"/>
              <a:ext cx="180667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  <a:cs typeface="Arial" pitchFamily="34" charset="0"/>
                </a:rPr>
                <a:t>At1g12775</a:t>
              </a:r>
              <a:endParaRPr lang="en-US" sz="1400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960642" y="1107388"/>
              <a:ext cx="260622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  <a:cs typeface="Arial" pitchFamily="34" charset="0"/>
                </a:rPr>
                <a:t>AtRFL2_at1g12300</a:t>
              </a:r>
              <a:endParaRPr lang="en-US" sz="1400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090890" y="1398885"/>
              <a:ext cx="260622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  <a:cs typeface="Arial" pitchFamily="34" charset="0"/>
                </a:rPr>
                <a:t>AtRFL3_at1g12620</a:t>
              </a:r>
              <a:endParaRPr lang="en-US" sz="1400" dirty="0">
                <a:latin typeface="Arial Black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58328" y="2247073"/>
              <a:ext cx="254799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Brara.I05081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52611" y="2522290"/>
              <a:ext cx="277917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B. </a:t>
              </a:r>
              <a:r>
                <a:rPr lang="en-US" sz="1400" dirty="0" err="1" smtClean="0">
                  <a:latin typeface="Arial Black" pitchFamily="34" charset="0"/>
                </a:rPr>
                <a:t>napus</a:t>
              </a:r>
              <a:r>
                <a:rPr lang="en-US" sz="1400" i="1" dirty="0" smtClean="0">
                  <a:latin typeface="Arial Black" pitchFamily="34" charset="0"/>
                </a:rPr>
                <a:t> </a:t>
              </a:r>
              <a:r>
                <a:rPr lang="en-US" sz="1400" dirty="0" smtClean="0">
                  <a:latin typeface="Arial Black" pitchFamily="34" charset="0"/>
                </a:rPr>
                <a:t>PPR4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758475" y="2798398"/>
              <a:ext cx="223669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Brara.I05094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529828" y="3072486"/>
              <a:ext cx="264547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B. </a:t>
              </a:r>
              <a:r>
                <a:rPr lang="en-US" sz="1400" dirty="0" err="1" smtClean="0">
                  <a:latin typeface="Arial Black" pitchFamily="34" charset="0"/>
                </a:rPr>
                <a:t>napus</a:t>
              </a:r>
              <a:r>
                <a:rPr lang="en-US" sz="1400" dirty="0" smtClean="0">
                  <a:latin typeface="Arial Black" pitchFamily="34" charset="0"/>
                </a:rPr>
                <a:t> PPR3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271980" y="1680224"/>
              <a:ext cx="218792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Brara.I05115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34794" y="1955576"/>
              <a:ext cx="277917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B. </a:t>
              </a:r>
              <a:r>
                <a:rPr lang="en-US" sz="1400" dirty="0" err="1" smtClean="0">
                  <a:latin typeface="Arial Black" pitchFamily="34" charset="0"/>
                </a:rPr>
                <a:t>napus</a:t>
              </a:r>
              <a:r>
                <a:rPr lang="en-US" sz="1400" dirty="0" smtClean="0">
                  <a:latin typeface="Arial Black" pitchFamily="34" charset="0"/>
                </a:rPr>
                <a:t> 115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60160" y="3331423"/>
              <a:ext cx="237228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Brara.I05098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20827" y="3606640"/>
              <a:ext cx="180847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B. </a:t>
              </a:r>
              <a:r>
                <a:rPr lang="en-US" sz="1400" dirty="0" err="1" smtClean="0">
                  <a:latin typeface="Arial Black" pitchFamily="34" charset="0"/>
                </a:rPr>
                <a:t>napus</a:t>
              </a:r>
              <a:r>
                <a:rPr lang="en-US" sz="1400" dirty="0" smtClean="0">
                  <a:latin typeface="Arial Black" pitchFamily="34" charset="0"/>
                </a:rPr>
                <a:t> PPR1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86168" y="3914417"/>
              <a:ext cx="277917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B. </a:t>
              </a:r>
              <a:r>
                <a:rPr lang="en-US" sz="1400" dirty="0" err="1" smtClean="0">
                  <a:latin typeface="Arial Black" pitchFamily="34" charset="0"/>
                </a:rPr>
                <a:t>napus</a:t>
              </a:r>
              <a:r>
                <a:rPr lang="en-US" sz="1400" dirty="0" smtClean="0">
                  <a:latin typeface="Arial Black" pitchFamily="34" charset="0"/>
                </a:rPr>
                <a:t> 036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703578" y="4210676"/>
              <a:ext cx="190463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Brara.I05036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112941" y="4487675"/>
              <a:ext cx="190248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Brara.I05097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234903" y="4748579"/>
              <a:ext cx="201646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B. </a:t>
              </a:r>
              <a:r>
                <a:rPr lang="en-US" sz="1400" dirty="0" err="1" smtClean="0">
                  <a:latin typeface="Arial Black" pitchFamily="34" charset="0"/>
                </a:rPr>
                <a:t>napus</a:t>
              </a:r>
              <a:r>
                <a:rPr lang="en-US" sz="1400" dirty="0" smtClean="0">
                  <a:latin typeface="Arial Black" pitchFamily="34" charset="0"/>
                </a:rPr>
                <a:t> PPR2</a:t>
              </a:r>
              <a:endParaRPr lang="en-US" sz="1400" dirty="0">
                <a:latin typeface="Arial Black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04763" y="5063311"/>
              <a:ext cx="281272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 Black" pitchFamily="34" charset="0"/>
                </a:rPr>
                <a:t>AtRFL4_at1g12700</a:t>
              </a:r>
              <a:endParaRPr lang="en-US" sz="1400" dirty="0">
                <a:latin typeface="Arial Black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026745" y="674525"/>
            <a:ext cx="5420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0.8025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54663" y="950035"/>
            <a:ext cx="351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1.0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76891" y="1196256"/>
            <a:ext cx="543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0.7975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42946" y="1736375"/>
            <a:ext cx="4139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0.87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26704" y="2308629"/>
            <a:ext cx="351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1.0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78082" y="2859954"/>
            <a:ext cx="351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1.0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63657" y="3406489"/>
            <a:ext cx="351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1.0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45138" y="3975973"/>
            <a:ext cx="351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1.0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86168" y="4549231"/>
            <a:ext cx="351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1.0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67257" y="4775599"/>
            <a:ext cx="3513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1.0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76656" y="3186222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0.64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14137" y="2591816"/>
            <a:ext cx="4789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0.995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561344" y="3123051"/>
            <a:ext cx="543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0.5725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329315" y="2468705"/>
            <a:ext cx="4789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0.545</a:t>
            </a:r>
            <a:endParaRPr lang="en-US" sz="1000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671016" y="1583551"/>
            <a:ext cx="543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0000"/>
                </a:solidFill>
              </a:rPr>
              <a:t>0.9775</a:t>
            </a:r>
            <a:endParaRPr lang="en-US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75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51</Words>
  <Application>Microsoft Macintosh PowerPoint</Application>
  <PresentationFormat>On-screen Show (4:3)</PresentationFormat>
  <Paragraphs>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McGill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Lydiane Gaborieau</dc:creator>
  <cp:lastModifiedBy>Lydiane Gaborieau</cp:lastModifiedBy>
  <cp:revision>3</cp:revision>
  <dcterms:created xsi:type="dcterms:W3CDTF">2016-03-07T12:52:42Z</dcterms:created>
  <dcterms:modified xsi:type="dcterms:W3CDTF">2016-08-14T02:44:28Z</dcterms:modified>
</cp:coreProperties>
</file>