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30" d="100"/>
          <a:sy n="130" d="100"/>
        </p:scale>
        <p:origin x="858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9" d="100"/>
          <a:sy n="99" d="100"/>
        </p:scale>
        <p:origin x="349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396F29-B07B-4EB7-8AEF-2E787989FAD9}" type="datetimeFigureOut">
              <a:rPr lang="de-DE" smtClean="0"/>
              <a:t>20.09.2016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FC8BED-B3E8-4480-A070-5BFD976A9A7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597230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7A56A-8E3A-4EDA-B181-D1C24E214051}" type="datetimeFigureOut">
              <a:rPr lang="de-DE" smtClean="0"/>
              <a:t>20.09.2016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346F3-439F-4521-A6C7-2D0645AB3D9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52501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7A56A-8E3A-4EDA-B181-D1C24E214051}" type="datetimeFigureOut">
              <a:rPr lang="de-DE" smtClean="0"/>
              <a:t>20.09.2016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346F3-439F-4521-A6C7-2D0645AB3D9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80178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7A56A-8E3A-4EDA-B181-D1C24E214051}" type="datetimeFigureOut">
              <a:rPr lang="de-DE" smtClean="0"/>
              <a:t>20.09.2016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346F3-439F-4521-A6C7-2D0645AB3D9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58677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7A56A-8E3A-4EDA-B181-D1C24E214051}" type="datetimeFigureOut">
              <a:rPr lang="de-DE" smtClean="0"/>
              <a:t>20.09.2016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346F3-439F-4521-A6C7-2D0645AB3D9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134861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7A56A-8E3A-4EDA-B181-D1C24E214051}" type="datetimeFigureOut">
              <a:rPr lang="de-DE" smtClean="0"/>
              <a:t>20.09.2016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346F3-439F-4521-A6C7-2D0645AB3D9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53728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7A56A-8E3A-4EDA-B181-D1C24E214051}" type="datetimeFigureOut">
              <a:rPr lang="de-DE" smtClean="0"/>
              <a:t>20.09.2016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346F3-439F-4521-A6C7-2D0645AB3D9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12872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7A56A-8E3A-4EDA-B181-D1C24E214051}" type="datetimeFigureOut">
              <a:rPr lang="de-DE" smtClean="0"/>
              <a:t>20.09.2016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346F3-439F-4521-A6C7-2D0645AB3D9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2037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7A56A-8E3A-4EDA-B181-D1C24E214051}" type="datetimeFigureOut">
              <a:rPr lang="de-DE" smtClean="0"/>
              <a:t>20.09.2016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346F3-439F-4521-A6C7-2D0645AB3D9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17755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7A56A-8E3A-4EDA-B181-D1C24E214051}" type="datetimeFigureOut">
              <a:rPr lang="de-DE" smtClean="0"/>
              <a:t>20.09.2016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346F3-439F-4521-A6C7-2D0645AB3D9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02487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7A56A-8E3A-4EDA-B181-D1C24E214051}" type="datetimeFigureOut">
              <a:rPr lang="de-DE" smtClean="0"/>
              <a:t>20.09.2016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346F3-439F-4521-A6C7-2D0645AB3D9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51215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7A56A-8E3A-4EDA-B181-D1C24E214051}" type="datetimeFigureOut">
              <a:rPr lang="de-DE" smtClean="0"/>
              <a:t>20.09.2016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346F3-439F-4521-A6C7-2D0645AB3D9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97087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F7A56A-8E3A-4EDA-B181-D1C24E214051}" type="datetimeFigureOut">
              <a:rPr lang="de-DE" smtClean="0"/>
              <a:t>20.09.2016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346F3-439F-4521-A6C7-2D0645AB3D9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18463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6048" y="469354"/>
            <a:ext cx="1349999" cy="900000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6048" y="1394854"/>
            <a:ext cx="1349999" cy="900000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0495" y="2320354"/>
            <a:ext cx="1350000" cy="900000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0495" y="3245853"/>
            <a:ext cx="1349999" cy="900000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5803" y="469354"/>
            <a:ext cx="1349999" cy="900000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5803" y="1394854"/>
            <a:ext cx="1350000" cy="900000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5803" y="2320354"/>
            <a:ext cx="1350000" cy="900000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5803" y="3245853"/>
            <a:ext cx="1350000" cy="900000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558" y="469354"/>
            <a:ext cx="1349999" cy="900000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558" y="1394854"/>
            <a:ext cx="1350000" cy="900000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558" y="2320354"/>
            <a:ext cx="1350000" cy="900000"/>
          </a:xfrm>
          <a:prstGeom prst="rect">
            <a:avLst/>
          </a:prstGeom>
        </p:spPr>
      </p:pic>
      <p:pic>
        <p:nvPicPr>
          <p:cNvPr id="15" name="Grafik 1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558" y="3245853"/>
            <a:ext cx="1350000" cy="900000"/>
          </a:xfrm>
          <a:prstGeom prst="rect">
            <a:avLst/>
          </a:prstGeom>
        </p:spPr>
      </p:pic>
      <p:sp>
        <p:nvSpPr>
          <p:cNvPr id="23" name="Textfeld 3"/>
          <p:cNvSpPr txBox="1"/>
          <p:nvPr/>
        </p:nvSpPr>
        <p:spPr>
          <a:xfrm>
            <a:off x="1502468" y="4566967"/>
            <a:ext cx="50661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Fig. </a:t>
            </a:r>
            <a:r>
              <a:rPr lang="en-US" sz="1200" b="1" smtClean="0">
                <a:latin typeface="Arial" panose="020B0604020202020204" pitchFamily="34" charset="0"/>
                <a:cs typeface="Arial" panose="020B0604020202020204" pitchFamily="34" charset="0"/>
              </a:rPr>
              <a:t>S5. 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Disease phenotype of </a:t>
            </a:r>
            <a:r>
              <a:rPr lang="en-US" sz="1200" b="1" dirty="0" smtClean="0">
                <a:latin typeface="Symbol" panose="05050102010706020507" pitchFamily="18" charset="2"/>
                <a:cs typeface="Arial" panose="020B0604020202020204" pitchFamily="34" charset="0"/>
              </a:rPr>
              <a:t>D</a:t>
            </a:r>
            <a:r>
              <a:rPr lang="en-US" sz="1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RcSP9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mutants.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Primary leaves of barley cv. ‘Ingrid’ were inoculated with spores of wild-type isolate UK7 or of the mutants and photos were taken at indicated times post inoculation. C, mock inoculation.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feld 23"/>
          <p:cNvSpPr txBox="1"/>
          <p:nvPr/>
        </p:nvSpPr>
        <p:spPr>
          <a:xfrm>
            <a:off x="2567250" y="4155854"/>
            <a:ext cx="5164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 dpi</a:t>
            </a:r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feld 24"/>
          <p:cNvSpPr txBox="1"/>
          <p:nvPr/>
        </p:nvSpPr>
        <p:spPr>
          <a:xfrm>
            <a:off x="3900080" y="4155854"/>
            <a:ext cx="6014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10 dpi</a:t>
            </a:r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feld 25"/>
          <p:cNvSpPr txBox="1"/>
          <p:nvPr/>
        </p:nvSpPr>
        <p:spPr>
          <a:xfrm>
            <a:off x="5279835" y="4155854"/>
            <a:ext cx="6014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14 dpi</a:t>
            </a:r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feld 26"/>
          <p:cNvSpPr txBox="1"/>
          <p:nvPr/>
        </p:nvSpPr>
        <p:spPr>
          <a:xfrm>
            <a:off x="1647324" y="777723"/>
            <a:ext cx="4828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UK7</a:t>
            </a:r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feld 27"/>
          <p:cNvSpPr txBox="1"/>
          <p:nvPr/>
        </p:nvSpPr>
        <p:spPr>
          <a:xfrm>
            <a:off x="1380047" y="3462053"/>
            <a:ext cx="7569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e-DE" sz="1200" dirty="0" smtClean="0">
                <a:latin typeface="Symbol" panose="05050102010706020507" pitchFamily="18" charset="2"/>
                <a:cs typeface="Arial" panose="020B0604020202020204" pitchFamily="34" charset="0"/>
              </a:rPr>
              <a:t>D</a:t>
            </a:r>
            <a:r>
              <a:rPr lang="de-DE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RcSP9</a:t>
            </a:r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de-D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#1231</a:t>
            </a:r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feld 29"/>
          <p:cNvSpPr txBox="1"/>
          <p:nvPr/>
        </p:nvSpPr>
        <p:spPr>
          <a:xfrm>
            <a:off x="1382486" y="2505721"/>
            <a:ext cx="7569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e-DE" sz="1200" dirty="0" smtClean="0">
                <a:latin typeface="Symbol" panose="05050102010706020507" pitchFamily="18" charset="2"/>
                <a:cs typeface="Arial" panose="020B0604020202020204" pitchFamily="34" charset="0"/>
              </a:rPr>
              <a:t>D</a:t>
            </a:r>
            <a:r>
              <a:rPr lang="de-DE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RcSP9</a:t>
            </a:r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de-D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#1067</a:t>
            </a:r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feld 30"/>
          <p:cNvSpPr txBox="1"/>
          <p:nvPr/>
        </p:nvSpPr>
        <p:spPr>
          <a:xfrm>
            <a:off x="1382486" y="1549389"/>
            <a:ext cx="7569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e-DE" sz="1200" dirty="0" smtClean="0">
                <a:latin typeface="Symbol" panose="05050102010706020507" pitchFamily="18" charset="2"/>
                <a:cs typeface="Arial" panose="020B0604020202020204" pitchFamily="34" charset="0"/>
              </a:rPr>
              <a:t>D</a:t>
            </a:r>
            <a:r>
              <a:rPr lang="de-DE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RcSP9</a:t>
            </a:r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de-D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#1036</a:t>
            </a:r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2354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62</Words>
  <Application>Microsoft Office PowerPoint</Application>
  <PresentationFormat>Bildschirmpräsentation (4:3)</PresentationFormat>
  <Paragraphs>11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Symbol</vt:lpstr>
      <vt:lpstr>Office Theme</vt:lpstr>
      <vt:lpstr>PowerPoint-Präsentation</vt:lpstr>
    </vt:vector>
  </TitlesOfParts>
  <Company>IPB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Knogge, Wolfgang</dc:creator>
  <cp:lastModifiedBy>Knogge, Wolfgang</cp:lastModifiedBy>
  <cp:revision>16</cp:revision>
  <dcterms:created xsi:type="dcterms:W3CDTF">2016-01-18T11:19:59Z</dcterms:created>
  <dcterms:modified xsi:type="dcterms:W3CDTF">2016-09-20T06:34:00Z</dcterms:modified>
</cp:coreProperties>
</file>