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85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CAZymes!$D$1</c:f>
              <c:strCache>
                <c:ptCount val="1"/>
                <c:pt idx="0">
                  <c:v>GH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CAZymes!$B$2:$B$25</c:f>
              <c:strCache>
                <c:ptCount val="24"/>
                <c:pt idx="0">
                  <c:v>Fusarium oxysporum</c:v>
                </c:pt>
                <c:pt idx="1">
                  <c:v>Fusarium verticillioides</c:v>
                </c:pt>
                <c:pt idx="2">
                  <c:v>Glomerella graminicola</c:v>
                </c:pt>
                <c:pt idx="3">
                  <c:v>Magnaporthe oryzae</c:v>
                </c:pt>
                <c:pt idx="4">
                  <c:v>Bipolaris sorokiniana2</c:v>
                </c:pt>
                <c:pt idx="5">
                  <c:v>Fusarium graminearum</c:v>
                </c:pt>
                <c:pt idx="6">
                  <c:v>R. agropyri</c:v>
                </c:pt>
                <c:pt idx="7">
                  <c:v>Gaeumannomyces graminis</c:v>
                </c:pt>
                <c:pt idx="8">
                  <c:v>Phaeosphaeria nodorum</c:v>
                </c:pt>
                <c:pt idx="9">
                  <c:v>R. commune</c:v>
                </c:pt>
                <c:pt idx="10">
                  <c:v>R. secalis</c:v>
                </c:pt>
                <c:pt idx="11">
                  <c:v>Pyrenophora teres</c:v>
                </c:pt>
                <c:pt idx="12">
                  <c:v>Cladosporium fulvum</c:v>
                </c:pt>
                <c:pt idx="13">
                  <c:v>Pyrenophora tritici</c:v>
                </c:pt>
                <c:pt idx="14">
                  <c:v>Botryotinia fuckeliana</c:v>
                </c:pt>
                <c:pt idx="15">
                  <c:v>Magnaporthe poae</c:v>
                </c:pt>
                <c:pt idx="16">
                  <c:v>Sclerotinia sclerotiorum</c:v>
                </c:pt>
                <c:pt idx="17">
                  <c:v>Fomitiporia mediterranea</c:v>
                </c:pt>
                <c:pt idx="18">
                  <c:v>Zymoseptoria tritici3</c:v>
                </c:pt>
                <c:pt idx="19">
                  <c:v>Puccinia graminis</c:v>
                </c:pt>
                <c:pt idx="20">
                  <c:v>Puccinia triticina</c:v>
                </c:pt>
                <c:pt idx="21">
                  <c:v>Ustilago maydis</c:v>
                </c:pt>
                <c:pt idx="22">
                  <c:v>Melampsora laricis-populina</c:v>
                </c:pt>
                <c:pt idx="23">
                  <c:v>Blumeria graminis</c:v>
                </c:pt>
              </c:strCache>
            </c:strRef>
          </c:cat>
          <c:val>
            <c:numRef>
              <c:f>CAZymes!$D$2:$D$25</c:f>
              <c:numCache>
                <c:formatCode>General</c:formatCode>
                <c:ptCount val="24"/>
                <c:pt idx="0">
                  <c:v>396</c:v>
                </c:pt>
                <c:pt idx="1">
                  <c:v>332</c:v>
                </c:pt>
                <c:pt idx="2">
                  <c:v>322</c:v>
                </c:pt>
                <c:pt idx="3">
                  <c:v>287</c:v>
                </c:pt>
                <c:pt idx="4">
                  <c:v>288</c:v>
                </c:pt>
                <c:pt idx="5">
                  <c:v>279</c:v>
                </c:pt>
                <c:pt idx="6">
                  <c:v>282</c:v>
                </c:pt>
                <c:pt idx="7">
                  <c:v>295</c:v>
                </c:pt>
                <c:pt idx="8">
                  <c:v>291</c:v>
                </c:pt>
                <c:pt idx="9">
                  <c:v>274</c:v>
                </c:pt>
                <c:pt idx="10">
                  <c:v>265</c:v>
                </c:pt>
                <c:pt idx="11">
                  <c:v>268</c:v>
                </c:pt>
                <c:pt idx="12">
                  <c:v>283</c:v>
                </c:pt>
                <c:pt idx="13">
                  <c:v>265</c:v>
                </c:pt>
                <c:pt idx="14">
                  <c:v>256</c:v>
                </c:pt>
                <c:pt idx="15">
                  <c:v>257</c:v>
                </c:pt>
                <c:pt idx="16">
                  <c:v>234</c:v>
                </c:pt>
                <c:pt idx="17">
                  <c:v>230</c:v>
                </c:pt>
                <c:pt idx="18">
                  <c:v>188</c:v>
                </c:pt>
                <c:pt idx="19">
                  <c:v>155</c:v>
                </c:pt>
                <c:pt idx="20">
                  <c:v>137</c:v>
                </c:pt>
                <c:pt idx="21">
                  <c:v>117</c:v>
                </c:pt>
                <c:pt idx="22">
                  <c:v>108</c:v>
                </c:pt>
                <c:pt idx="23">
                  <c:v>67</c:v>
                </c:pt>
              </c:numCache>
            </c:numRef>
          </c:val>
        </c:ser>
        <c:ser>
          <c:idx val="1"/>
          <c:order val="1"/>
          <c:tx>
            <c:strRef>
              <c:f>CAZymes!$E$1</c:f>
              <c:strCache>
                <c:ptCount val="1"/>
                <c:pt idx="0">
                  <c:v>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CAZymes!$B$2:$B$25</c:f>
              <c:strCache>
                <c:ptCount val="24"/>
                <c:pt idx="0">
                  <c:v>Fusarium oxysporum</c:v>
                </c:pt>
                <c:pt idx="1">
                  <c:v>Fusarium verticillioides</c:v>
                </c:pt>
                <c:pt idx="2">
                  <c:v>Glomerella graminicola</c:v>
                </c:pt>
                <c:pt idx="3">
                  <c:v>Magnaporthe oryzae</c:v>
                </c:pt>
                <c:pt idx="4">
                  <c:v>Bipolaris sorokiniana2</c:v>
                </c:pt>
                <c:pt idx="5">
                  <c:v>Fusarium graminearum</c:v>
                </c:pt>
                <c:pt idx="6">
                  <c:v>R. agropyri</c:v>
                </c:pt>
                <c:pt idx="7">
                  <c:v>Gaeumannomyces graminis</c:v>
                </c:pt>
                <c:pt idx="8">
                  <c:v>Phaeosphaeria nodorum</c:v>
                </c:pt>
                <c:pt idx="9">
                  <c:v>R. commune</c:v>
                </c:pt>
                <c:pt idx="10">
                  <c:v>R. secalis</c:v>
                </c:pt>
                <c:pt idx="11">
                  <c:v>Pyrenophora teres</c:v>
                </c:pt>
                <c:pt idx="12">
                  <c:v>Cladosporium fulvum</c:v>
                </c:pt>
                <c:pt idx="13">
                  <c:v>Pyrenophora tritici</c:v>
                </c:pt>
                <c:pt idx="14">
                  <c:v>Botryotinia fuckeliana</c:v>
                </c:pt>
                <c:pt idx="15">
                  <c:v>Magnaporthe poae</c:v>
                </c:pt>
                <c:pt idx="16">
                  <c:v>Sclerotinia sclerotiorum</c:v>
                </c:pt>
                <c:pt idx="17">
                  <c:v>Fomitiporia mediterranea</c:v>
                </c:pt>
                <c:pt idx="18">
                  <c:v>Zymoseptoria tritici3</c:v>
                </c:pt>
                <c:pt idx="19">
                  <c:v>Puccinia graminis</c:v>
                </c:pt>
                <c:pt idx="20">
                  <c:v>Puccinia triticina</c:v>
                </c:pt>
                <c:pt idx="21">
                  <c:v>Ustilago maydis</c:v>
                </c:pt>
                <c:pt idx="22">
                  <c:v>Melampsora laricis-populina</c:v>
                </c:pt>
                <c:pt idx="23">
                  <c:v>Blumeria graminis</c:v>
                </c:pt>
              </c:strCache>
            </c:strRef>
          </c:cat>
          <c:val>
            <c:numRef>
              <c:f>CAZymes!$E$2:$E$25</c:f>
              <c:numCache>
                <c:formatCode>General</c:formatCode>
                <c:ptCount val="24"/>
                <c:pt idx="0">
                  <c:v>197</c:v>
                </c:pt>
                <c:pt idx="1">
                  <c:v>183</c:v>
                </c:pt>
                <c:pt idx="2">
                  <c:v>138</c:v>
                </c:pt>
                <c:pt idx="3">
                  <c:v>136</c:v>
                </c:pt>
                <c:pt idx="4">
                  <c:v>141</c:v>
                </c:pt>
                <c:pt idx="5">
                  <c:v>144</c:v>
                </c:pt>
                <c:pt idx="6">
                  <c:v>132</c:v>
                </c:pt>
                <c:pt idx="7">
                  <c:v>115</c:v>
                </c:pt>
                <c:pt idx="8">
                  <c:v>144</c:v>
                </c:pt>
                <c:pt idx="9">
                  <c:v>134</c:v>
                </c:pt>
                <c:pt idx="10">
                  <c:v>126</c:v>
                </c:pt>
                <c:pt idx="11">
                  <c:v>127</c:v>
                </c:pt>
                <c:pt idx="12">
                  <c:v>128</c:v>
                </c:pt>
                <c:pt idx="13">
                  <c:v>125</c:v>
                </c:pt>
                <c:pt idx="14">
                  <c:v>119</c:v>
                </c:pt>
                <c:pt idx="15">
                  <c:v>92</c:v>
                </c:pt>
                <c:pt idx="16">
                  <c:v>99</c:v>
                </c:pt>
                <c:pt idx="17">
                  <c:v>95</c:v>
                </c:pt>
                <c:pt idx="18">
                  <c:v>95</c:v>
                </c:pt>
                <c:pt idx="19">
                  <c:v>64</c:v>
                </c:pt>
                <c:pt idx="20">
                  <c:v>62</c:v>
                </c:pt>
                <c:pt idx="21">
                  <c:v>64</c:v>
                </c:pt>
                <c:pt idx="22">
                  <c:v>61</c:v>
                </c:pt>
                <c:pt idx="23">
                  <c:v>30</c:v>
                </c:pt>
              </c:numCache>
            </c:numRef>
          </c:val>
        </c:ser>
        <c:ser>
          <c:idx val="2"/>
          <c:order val="2"/>
          <c:tx>
            <c:strRef>
              <c:f>CAZymes!$F$1</c:f>
              <c:strCache>
                <c:ptCount val="1"/>
                <c:pt idx="0">
                  <c:v>PL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CAZymes!$B$2:$B$25</c:f>
              <c:strCache>
                <c:ptCount val="24"/>
                <c:pt idx="0">
                  <c:v>Fusarium oxysporum</c:v>
                </c:pt>
                <c:pt idx="1">
                  <c:v>Fusarium verticillioides</c:v>
                </c:pt>
                <c:pt idx="2">
                  <c:v>Glomerella graminicola</c:v>
                </c:pt>
                <c:pt idx="3">
                  <c:v>Magnaporthe oryzae</c:v>
                </c:pt>
                <c:pt idx="4">
                  <c:v>Bipolaris sorokiniana2</c:v>
                </c:pt>
                <c:pt idx="5">
                  <c:v>Fusarium graminearum</c:v>
                </c:pt>
                <c:pt idx="6">
                  <c:v>R. agropyri</c:v>
                </c:pt>
                <c:pt idx="7">
                  <c:v>Gaeumannomyces graminis</c:v>
                </c:pt>
                <c:pt idx="8">
                  <c:v>Phaeosphaeria nodorum</c:v>
                </c:pt>
                <c:pt idx="9">
                  <c:v>R. commune</c:v>
                </c:pt>
                <c:pt idx="10">
                  <c:v>R. secalis</c:v>
                </c:pt>
                <c:pt idx="11">
                  <c:v>Pyrenophora teres</c:v>
                </c:pt>
                <c:pt idx="12">
                  <c:v>Cladosporium fulvum</c:v>
                </c:pt>
                <c:pt idx="13">
                  <c:v>Pyrenophora tritici</c:v>
                </c:pt>
                <c:pt idx="14">
                  <c:v>Botryotinia fuckeliana</c:v>
                </c:pt>
                <c:pt idx="15">
                  <c:v>Magnaporthe poae</c:v>
                </c:pt>
                <c:pt idx="16">
                  <c:v>Sclerotinia sclerotiorum</c:v>
                </c:pt>
                <c:pt idx="17">
                  <c:v>Fomitiporia mediterranea</c:v>
                </c:pt>
                <c:pt idx="18">
                  <c:v>Zymoseptoria tritici3</c:v>
                </c:pt>
                <c:pt idx="19">
                  <c:v>Puccinia graminis</c:v>
                </c:pt>
                <c:pt idx="20">
                  <c:v>Puccinia triticina</c:v>
                </c:pt>
                <c:pt idx="21">
                  <c:v>Ustilago maydis</c:v>
                </c:pt>
                <c:pt idx="22">
                  <c:v>Melampsora laricis-populina</c:v>
                </c:pt>
                <c:pt idx="23">
                  <c:v>Blumeria graminis</c:v>
                </c:pt>
              </c:strCache>
            </c:strRef>
          </c:cat>
          <c:val>
            <c:numRef>
              <c:f>CAZymes!$F$2:$F$25</c:f>
              <c:numCache>
                <c:formatCode>General</c:formatCode>
                <c:ptCount val="24"/>
                <c:pt idx="0">
                  <c:v>25</c:v>
                </c:pt>
                <c:pt idx="1">
                  <c:v>26</c:v>
                </c:pt>
                <c:pt idx="2">
                  <c:v>15</c:v>
                </c:pt>
                <c:pt idx="3">
                  <c:v>5</c:v>
                </c:pt>
                <c:pt idx="4">
                  <c:v>16</c:v>
                </c:pt>
                <c:pt idx="5">
                  <c:v>21</c:v>
                </c:pt>
                <c:pt idx="6">
                  <c:v>10</c:v>
                </c:pt>
                <c:pt idx="7">
                  <c:v>6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11</c:v>
                </c:pt>
                <c:pt idx="12">
                  <c:v>11</c:v>
                </c:pt>
                <c:pt idx="13">
                  <c:v>10</c:v>
                </c:pt>
                <c:pt idx="14">
                  <c:v>11</c:v>
                </c:pt>
                <c:pt idx="15">
                  <c:v>6</c:v>
                </c:pt>
                <c:pt idx="16">
                  <c:v>5</c:v>
                </c:pt>
                <c:pt idx="17">
                  <c:v>8</c:v>
                </c:pt>
                <c:pt idx="18">
                  <c:v>4</c:v>
                </c:pt>
                <c:pt idx="19">
                  <c:v>6</c:v>
                </c:pt>
                <c:pt idx="20">
                  <c:v>3</c:v>
                </c:pt>
                <c:pt idx="21">
                  <c:v>3</c:v>
                </c:pt>
                <c:pt idx="22">
                  <c:v>6</c:v>
                </c:pt>
                <c:pt idx="23">
                  <c:v>0</c:v>
                </c:pt>
              </c:numCache>
            </c:numRef>
          </c:val>
        </c:ser>
        <c:ser>
          <c:idx val="3"/>
          <c:order val="3"/>
          <c:tx>
            <c:strRef>
              <c:f>CAZymes!$G$1</c:f>
              <c:strCache>
                <c:ptCount val="1"/>
                <c:pt idx="0">
                  <c:v>GT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CAZymes!$B$2:$B$25</c:f>
              <c:strCache>
                <c:ptCount val="24"/>
                <c:pt idx="0">
                  <c:v>Fusarium oxysporum</c:v>
                </c:pt>
                <c:pt idx="1">
                  <c:v>Fusarium verticillioides</c:v>
                </c:pt>
                <c:pt idx="2">
                  <c:v>Glomerella graminicola</c:v>
                </c:pt>
                <c:pt idx="3">
                  <c:v>Magnaporthe oryzae</c:v>
                </c:pt>
                <c:pt idx="4">
                  <c:v>Bipolaris sorokiniana2</c:v>
                </c:pt>
                <c:pt idx="5">
                  <c:v>Fusarium graminearum</c:v>
                </c:pt>
                <c:pt idx="6">
                  <c:v>R. agropyri</c:v>
                </c:pt>
                <c:pt idx="7">
                  <c:v>Gaeumannomyces graminis</c:v>
                </c:pt>
                <c:pt idx="8">
                  <c:v>Phaeosphaeria nodorum</c:v>
                </c:pt>
                <c:pt idx="9">
                  <c:v>R. commune</c:v>
                </c:pt>
                <c:pt idx="10">
                  <c:v>R. secalis</c:v>
                </c:pt>
                <c:pt idx="11">
                  <c:v>Pyrenophora teres</c:v>
                </c:pt>
                <c:pt idx="12">
                  <c:v>Cladosporium fulvum</c:v>
                </c:pt>
                <c:pt idx="13">
                  <c:v>Pyrenophora tritici</c:v>
                </c:pt>
                <c:pt idx="14">
                  <c:v>Botryotinia fuckeliana</c:v>
                </c:pt>
                <c:pt idx="15">
                  <c:v>Magnaporthe poae</c:v>
                </c:pt>
                <c:pt idx="16">
                  <c:v>Sclerotinia sclerotiorum</c:v>
                </c:pt>
                <c:pt idx="17">
                  <c:v>Fomitiporia mediterranea</c:v>
                </c:pt>
                <c:pt idx="18">
                  <c:v>Zymoseptoria tritici3</c:v>
                </c:pt>
                <c:pt idx="19">
                  <c:v>Puccinia graminis</c:v>
                </c:pt>
                <c:pt idx="20">
                  <c:v>Puccinia triticina</c:v>
                </c:pt>
                <c:pt idx="21">
                  <c:v>Ustilago maydis</c:v>
                </c:pt>
                <c:pt idx="22">
                  <c:v>Melampsora laricis-populina</c:v>
                </c:pt>
                <c:pt idx="23">
                  <c:v>Blumeria graminis</c:v>
                </c:pt>
              </c:strCache>
            </c:strRef>
          </c:cat>
          <c:val>
            <c:numRef>
              <c:f>CAZymes!$G$2:$G$25</c:f>
              <c:numCache>
                <c:formatCode>General</c:formatCode>
                <c:ptCount val="24"/>
                <c:pt idx="0">
                  <c:v>128</c:v>
                </c:pt>
                <c:pt idx="1">
                  <c:v>109</c:v>
                </c:pt>
                <c:pt idx="2">
                  <c:v>106</c:v>
                </c:pt>
                <c:pt idx="3">
                  <c:v>103</c:v>
                </c:pt>
                <c:pt idx="4">
                  <c:v>104</c:v>
                </c:pt>
                <c:pt idx="5">
                  <c:v>109</c:v>
                </c:pt>
                <c:pt idx="6">
                  <c:v>113</c:v>
                </c:pt>
                <c:pt idx="7">
                  <c:v>94</c:v>
                </c:pt>
                <c:pt idx="8">
                  <c:v>96</c:v>
                </c:pt>
                <c:pt idx="9">
                  <c:v>114</c:v>
                </c:pt>
                <c:pt idx="10">
                  <c:v>115</c:v>
                </c:pt>
                <c:pt idx="11">
                  <c:v>104</c:v>
                </c:pt>
                <c:pt idx="12">
                  <c:v>109</c:v>
                </c:pt>
                <c:pt idx="13">
                  <c:v>105</c:v>
                </c:pt>
                <c:pt idx="14">
                  <c:v>104</c:v>
                </c:pt>
                <c:pt idx="15">
                  <c:v>80</c:v>
                </c:pt>
                <c:pt idx="16">
                  <c:v>93</c:v>
                </c:pt>
                <c:pt idx="17">
                  <c:v>82</c:v>
                </c:pt>
                <c:pt idx="18">
                  <c:v>106</c:v>
                </c:pt>
                <c:pt idx="19">
                  <c:v>91</c:v>
                </c:pt>
                <c:pt idx="20">
                  <c:v>75</c:v>
                </c:pt>
                <c:pt idx="21">
                  <c:v>69</c:v>
                </c:pt>
                <c:pt idx="22">
                  <c:v>54</c:v>
                </c:pt>
                <c:pt idx="23">
                  <c:v>59</c:v>
                </c:pt>
              </c:numCache>
            </c:numRef>
          </c:val>
        </c:ser>
        <c:ser>
          <c:idx val="4"/>
          <c:order val="4"/>
          <c:tx>
            <c:strRef>
              <c:f>CAZymes!$H$1</c:f>
              <c:strCache>
                <c:ptCount val="1"/>
                <c:pt idx="0">
                  <c:v>CBM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CAZymes!$B$2:$B$25</c:f>
              <c:strCache>
                <c:ptCount val="24"/>
                <c:pt idx="0">
                  <c:v>Fusarium oxysporum</c:v>
                </c:pt>
                <c:pt idx="1">
                  <c:v>Fusarium verticillioides</c:v>
                </c:pt>
                <c:pt idx="2">
                  <c:v>Glomerella graminicola</c:v>
                </c:pt>
                <c:pt idx="3">
                  <c:v>Magnaporthe oryzae</c:v>
                </c:pt>
                <c:pt idx="4">
                  <c:v>Bipolaris sorokiniana2</c:v>
                </c:pt>
                <c:pt idx="5">
                  <c:v>Fusarium graminearum</c:v>
                </c:pt>
                <c:pt idx="6">
                  <c:v>R. agropyri</c:v>
                </c:pt>
                <c:pt idx="7">
                  <c:v>Gaeumannomyces graminis</c:v>
                </c:pt>
                <c:pt idx="8">
                  <c:v>Phaeosphaeria nodorum</c:v>
                </c:pt>
                <c:pt idx="9">
                  <c:v>R. commune</c:v>
                </c:pt>
                <c:pt idx="10">
                  <c:v>R. secalis</c:v>
                </c:pt>
                <c:pt idx="11">
                  <c:v>Pyrenophora teres</c:v>
                </c:pt>
                <c:pt idx="12">
                  <c:v>Cladosporium fulvum</c:v>
                </c:pt>
                <c:pt idx="13">
                  <c:v>Pyrenophora tritici</c:v>
                </c:pt>
                <c:pt idx="14">
                  <c:v>Botryotinia fuckeliana</c:v>
                </c:pt>
                <c:pt idx="15">
                  <c:v>Magnaporthe poae</c:v>
                </c:pt>
                <c:pt idx="16">
                  <c:v>Sclerotinia sclerotiorum</c:v>
                </c:pt>
                <c:pt idx="17">
                  <c:v>Fomitiporia mediterranea</c:v>
                </c:pt>
                <c:pt idx="18">
                  <c:v>Zymoseptoria tritici3</c:v>
                </c:pt>
                <c:pt idx="19">
                  <c:v>Puccinia graminis</c:v>
                </c:pt>
                <c:pt idx="20">
                  <c:v>Puccinia triticina</c:v>
                </c:pt>
                <c:pt idx="21">
                  <c:v>Ustilago maydis</c:v>
                </c:pt>
                <c:pt idx="22">
                  <c:v>Melampsora laricis-populina</c:v>
                </c:pt>
                <c:pt idx="23">
                  <c:v>Blumeria graminis</c:v>
                </c:pt>
              </c:strCache>
            </c:strRef>
          </c:cat>
          <c:val>
            <c:numRef>
              <c:f>CAZymes!$H$2:$H$25</c:f>
              <c:numCache>
                <c:formatCode>General</c:formatCode>
                <c:ptCount val="24"/>
                <c:pt idx="0">
                  <c:v>119</c:v>
                </c:pt>
                <c:pt idx="1">
                  <c:v>92</c:v>
                </c:pt>
                <c:pt idx="2">
                  <c:v>95</c:v>
                </c:pt>
                <c:pt idx="3">
                  <c:v>121</c:v>
                </c:pt>
                <c:pt idx="4">
                  <c:v>97</c:v>
                </c:pt>
                <c:pt idx="5">
                  <c:v>83</c:v>
                </c:pt>
                <c:pt idx="6">
                  <c:v>82</c:v>
                </c:pt>
                <c:pt idx="7">
                  <c:v>104</c:v>
                </c:pt>
                <c:pt idx="8">
                  <c:v>66</c:v>
                </c:pt>
                <c:pt idx="9">
                  <c:v>74</c:v>
                </c:pt>
                <c:pt idx="10">
                  <c:v>79</c:v>
                </c:pt>
                <c:pt idx="11">
                  <c:v>68</c:v>
                </c:pt>
                <c:pt idx="12">
                  <c:v>46</c:v>
                </c:pt>
                <c:pt idx="13">
                  <c:v>57</c:v>
                </c:pt>
                <c:pt idx="14">
                  <c:v>69</c:v>
                </c:pt>
                <c:pt idx="15">
                  <c:v>93</c:v>
                </c:pt>
                <c:pt idx="16">
                  <c:v>86</c:v>
                </c:pt>
                <c:pt idx="17">
                  <c:v>41</c:v>
                </c:pt>
                <c:pt idx="18">
                  <c:v>21</c:v>
                </c:pt>
                <c:pt idx="19">
                  <c:v>15</c:v>
                </c:pt>
                <c:pt idx="20">
                  <c:v>15</c:v>
                </c:pt>
                <c:pt idx="21">
                  <c:v>11</c:v>
                </c:pt>
                <c:pt idx="22">
                  <c:v>15</c:v>
                </c:pt>
                <c:pt idx="23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3359304"/>
        <c:axId val="8899864"/>
        <c:axId val="0"/>
      </c:bar3DChart>
      <c:catAx>
        <c:axId val="123359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8899864"/>
        <c:crosses val="autoZero"/>
        <c:auto val="1"/>
        <c:lblAlgn val="ctr"/>
        <c:lblOffset val="100"/>
        <c:noMultiLvlLbl val="0"/>
      </c:catAx>
      <c:valAx>
        <c:axId val="8899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23359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12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59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41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32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70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04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51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52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77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73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417FC-5AC2-4531-86DE-B27009CC1E4D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D4B4-7DDF-43E0-95E2-3EDFB3F14F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97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752413"/>
              </p:ext>
            </p:extLst>
          </p:nvPr>
        </p:nvGraphicFramePr>
        <p:xfrm>
          <a:off x="1284767" y="755946"/>
          <a:ext cx="6480000" cy="4556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1284767" y="5309779"/>
            <a:ext cx="635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S2.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CAZyme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numbers in different fungal species.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GH,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glycosyl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hydrolases; CE, carbohydrate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esterases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 PL, pectate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lyases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 GT,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glycosyl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transferases; CBM, carbohydrate binding motifs (modified 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[50]).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69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42</Words>
  <Application>Microsoft Office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>IPB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Knogge, Wolfgang</dc:creator>
  <cp:lastModifiedBy>Knogge, Wolfgang</cp:lastModifiedBy>
  <cp:revision>4</cp:revision>
  <dcterms:created xsi:type="dcterms:W3CDTF">2016-02-05T14:19:33Z</dcterms:created>
  <dcterms:modified xsi:type="dcterms:W3CDTF">2016-09-20T14:09:20Z</dcterms:modified>
</cp:coreProperties>
</file>