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en-US"/>
    </a:defPPr>
    <a:lvl1pPr marL="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1pPr>
    <a:lvl2pPr marL="25717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2pPr>
    <a:lvl3pPr marL="51435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3pPr>
    <a:lvl4pPr marL="77152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4pPr>
    <a:lvl5pPr marL="102870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5pPr>
    <a:lvl6pPr marL="128587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6pPr>
    <a:lvl7pPr marL="154305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7pPr>
    <a:lvl8pPr marL="1800225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8pPr>
    <a:lvl9pPr marL="2057400" algn="l" defTabSz="514350" rtl="0" eaLnBrk="1" latinLnBrk="0" hangingPunct="1">
      <a:defRPr sz="10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3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9735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4455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8499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51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738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3586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2867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070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76680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9814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188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8BE50-0DEB-4039-BEDE-D9AAE97A7F4E}" type="datetimeFigureOut">
              <a:rPr lang="en-CA" smtClean="0"/>
              <a:t>2016-11-08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5758B-1742-45C9-98C9-03D505A7E6F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0740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C:\Users\Toshiba\Documents\PhD\pictures\SSAPs France\SCAN SSAPS France\DOC070414-011.t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" t="9398" r="23284" b="32503"/>
          <a:stretch/>
        </p:blipFill>
        <p:spPr bwMode="auto">
          <a:xfrm>
            <a:off x="988143" y="1961535"/>
            <a:ext cx="4808488" cy="5216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965801" y="1579795"/>
            <a:ext cx="4822350" cy="5544638"/>
            <a:chOff x="965801" y="1579795"/>
            <a:chExt cx="4822350" cy="5544638"/>
          </a:xfrm>
        </p:grpSpPr>
        <p:sp>
          <p:nvSpPr>
            <p:cNvPr id="23" name="TextBox 22"/>
            <p:cNvSpPr txBox="1"/>
            <p:nvPr/>
          </p:nvSpPr>
          <p:spPr>
            <a:xfrm>
              <a:off x="965801" y="6824351"/>
              <a:ext cx="1744260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LTR-RLC_Lu1-primer-1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41260" y="1579796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171909" y="1579797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2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437693" y="1579795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3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711793" y="1579797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4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988166" y="1579795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5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271381" y="1579797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6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537165" y="1579795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7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811264" y="1579797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8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098229" y="1579795"/>
              <a:ext cx="272832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9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327681" y="1579795"/>
              <a:ext cx="36099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10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00308" y="1579797"/>
              <a:ext cx="36099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76684" y="1579795"/>
              <a:ext cx="36099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40197" y="1579797"/>
              <a:ext cx="36099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13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427155" y="1579796"/>
              <a:ext cx="360996" cy="3000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14</a:t>
              </a: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1082817" y="1961533"/>
              <a:ext cx="4626294" cy="182472"/>
              <a:chOff x="939950" y="1013639"/>
              <a:chExt cx="4626294" cy="182472"/>
            </a:xfrm>
          </p:grpSpPr>
          <p:grpSp>
            <p:nvGrpSpPr>
              <p:cNvPr id="4" name="Group 3"/>
              <p:cNvGrpSpPr/>
              <p:nvPr/>
            </p:nvGrpSpPr>
            <p:grpSpPr>
              <a:xfrm>
                <a:off x="947324" y="1014948"/>
                <a:ext cx="4611546" cy="181163"/>
                <a:chOff x="1099973" y="1885805"/>
                <a:chExt cx="4611546" cy="181163"/>
              </a:xfrm>
            </p:grpSpPr>
            <p:cxnSp>
              <p:nvCxnSpPr>
                <p:cNvPr id="3" name="Straight Connector 2"/>
                <p:cNvCxnSpPr/>
                <p:nvPr/>
              </p:nvCxnSpPr>
              <p:spPr>
                <a:xfrm>
                  <a:off x="2141982" y="1888586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>
                  <a:off x="2435327" y="1885805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2692232" y="1894771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>
                  <a:off x="2979616" y="1896873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>
                  <a:off x="3236521" y="1898465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>
                  <a:off x="3526489" y="1894514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>
                  <a:off x="3783394" y="1896106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4070778" y="1898208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4327683" y="1892426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4619922" y="1895849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Straight Connector 47"/>
                <p:cNvCxnSpPr/>
                <p:nvPr/>
              </p:nvCxnSpPr>
              <p:spPr>
                <a:xfrm>
                  <a:off x="4884201" y="1897441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Straight Connector 48"/>
                <p:cNvCxnSpPr/>
                <p:nvPr/>
              </p:nvCxnSpPr>
              <p:spPr>
                <a:xfrm>
                  <a:off x="5164211" y="1899543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Straight Connector 49"/>
                <p:cNvCxnSpPr/>
                <p:nvPr/>
              </p:nvCxnSpPr>
              <p:spPr>
                <a:xfrm>
                  <a:off x="5444573" y="1893761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/>
                <p:cNvCxnSpPr/>
                <p:nvPr/>
              </p:nvCxnSpPr>
              <p:spPr>
                <a:xfrm>
                  <a:off x="5711519" y="1893761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/>
                <p:cNvCxnSpPr/>
                <p:nvPr/>
              </p:nvCxnSpPr>
              <p:spPr>
                <a:xfrm>
                  <a:off x="1099973" y="1885805"/>
                  <a:ext cx="0" cy="167425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6" name="Straight Connector 5"/>
              <p:cNvCxnSpPr/>
              <p:nvPr/>
            </p:nvCxnSpPr>
            <p:spPr>
              <a:xfrm flipV="1">
                <a:off x="939950" y="1013639"/>
                <a:ext cx="4626294" cy="130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587044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9984" y="740163"/>
            <a:ext cx="53812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3. SSAP example of retrotransposon family RLC_Lu1.  The SSAP was run for cultivars: 1. Bethune, 2.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Lutea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3. Stormont Cirrus, 4.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Adelie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5. Aurore, 6.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Belinka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7. Blizzard, 8.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Drakkar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9.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Evea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10. Hermes, 11. </a:t>
            </a:r>
            <a:r>
              <a:rPr lang="en-CA" sz="1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Oleane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12. Oliver, 13. </a:t>
            </a:r>
            <a:r>
              <a:rPr lang="en-CA" sz="1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rdf</a:t>
            </a:r>
            <a:r>
              <a:rPr lang="en-CA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14. Violin.</a:t>
            </a:r>
          </a:p>
        </p:txBody>
      </p:sp>
    </p:spTree>
    <p:extLst>
      <p:ext uri="{BB962C8B-B14F-4D97-AF65-F5344CB8AC3E}">
        <p14:creationId xmlns:p14="http://schemas.microsoft.com/office/powerpoint/2010/main" val="22941027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476</TotalTime>
  <Words>90</Words>
  <Application>Microsoft Office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Leonardo Galindo</dc:creator>
  <cp:lastModifiedBy>Leonardo Galindo</cp:lastModifiedBy>
  <cp:revision>27</cp:revision>
  <dcterms:created xsi:type="dcterms:W3CDTF">2015-11-17T19:49:18Z</dcterms:created>
  <dcterms:modified xsi:type="dcterms:W3CDTF">2016-11-09T01:39:14Z</dcterms:modified>
</cp:coreProperties>
</file>