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</p:sldIdLst>
  <p:sldSz cx="9601200" cy="12801600" type="A3"/>
  <p:notesSz cx="6858000" cy="9144000"/>
  <p:defaultTextStyle>
    <a:defPPr>
      <a:defRPr lang="en-US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338" autoAdjust="0"/>
    <p:restoredTop sz="94660"/>
  </p:normalViewPr>
  <p:slideViewPr>
    <p:cSldViewPr>
      <p:cViewPr>
        <p:scale>
          <a:sx n="70" d="100"/>
          <a:sy n="70" d="100"/>
        </p:scale>
        <p:origin x="-3246" y="216"/>
      </p:cViewPr>
      <p:guideLst>
        <p:guide orient="horz" pos="672"/>
        <p:guide orient="horz" pos="912"/>
        <p:guide pos="30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3976794"/>
            <a:ext cx="8161020" cy="274404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60870" y="512658"/>
            <a:ext cx="2160270" cy="1092284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0060" y="512658"/>
            <a:ext cx="6320790" cy="1092284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8226214"/>
            <a:ext cx="8161020" cy="2542540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5425865"/>
            <a:ext cx="8161020" cy="2800349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0060" y="2987041"/>
            <a:ext cx="4240530" cy="8448464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610" y="2987041"/>
            <a:ext cx="4240530" cy="8448464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2865544"/>
            <a:ext cx="4242197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" y="4059766"/>
            <a:ext cx="4242197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7277" y="2865544"/>
            <a:ext cx="4243864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277" y="4059766"/>
            <a:ext cx="4243864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509693"/>
            <a:ext cx="3158729" cy="216916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3802" y="509694"/>
            <a:ext cx="5367338" cy="10925811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60" y="2678854"/>
            <a:ext cx="3158729" cy="8756651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902" y="8961120"/>
            <a:ext cx="5760720" cy="1057911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902" y="1143847"/>
            <a:ext cx="5760720" cy="768096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902" y="10019031"/>
            <a:ext cx="5760720" cy="1502409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2987041"/>
            <a:ext cx="8641080" cy="8448464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0060" y="11865187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0410" y="11865187"/>
            <a:ext cx="30403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0860" y="11865187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60070" y="5257800"/>
            <a:ext cx="8660130" cy="762000"/>
          </a:xfrm>
        </p:spPr>
        <p:txBody>
          <a:bodyPr>
            <a:noAutofit/>
          </a:bodyPr>
          <a:lstStyle/>
          <a:p>
            <a:pPr algn="just"/>
            <a:r>
              <a:rPr lang="en-AU" sz="1200" dirty="0" smtClean="0">
                <a:latin typeface="Arial" pitchFamily="34" charset="0"/>
                <a:ea typeface="+mn-ea"/>
                <a:cs typeface="Arial" pitchFamily="34" charset="0"/>
              </a:rPr>
              <a:t>Fig. </a:t>
            </a:r>
            <a:r>
              <a:rPr lang="en-AU" sz="1200" dirty="0" smtClean="0">
                <a:latin typeface="Arial" pitchFamily="34" charset="0"/>
                <a:ea typeface="+mn-ea"/>
                <a:cs typeface="Arial" pitchFamily="34" charset="0"/>
              </a:rPr>
              <a:t>S1. </a:t>
            </a:r>
            <a:r>
              <a:rPr lang="en-AU" sz="1200" dirty="0" smtClean="0">
                <a:latin typeface="Arial" pitchFamily="34" charset="0"/>
                <a:ea typeface="+mn-ea"/>
                <a:cs typeface="Arial" pitchFamily="34" charset="0"/>
              </a:rPr>
              <a:t>QTL </a:t>
            </a:r>
            <a:r>
              <a:rPr lang="en-AU" sz="1200" dirty="0">
                <a:latin typeface="Arial" pitchFamily="34" charset="0"/>
                <a:ea typeface="+mn-ea"/>
                <a:cs typeface="Arial" pitchFamily="34" charset="0"/>
              </a:rPr>
              <a:t>associated with different traits of the DH lines derived from the cross of CM72 and Gairdner under control and salinity </a:t>
            </a:r>
            <a:r>
              <a:rPr lang="en-AU" sz="1200" dirty="0" smtClean="0">
                <a:latin typeface="Arial" pitchFamily="34" charset="0"/>
                <a:ea typeface="+mn-ea"/>
                <a:cs typeface="Arial" pitchFamily="34" charset="0"/>
              </a:rPr>
              <a:t>conditions. QTLs </a:t>
            </a:r>
            <a:r>
              <a:rPr lang="en-AU" sz="1200" dirty="0">
                <a:latin typeface="Arial" pitchFamily="34" charset="0"/>
                <a:ea typeface="+mn-ea"/>
                <a:cs typeface="Arial" pitchFamily="34" charset="0"/>
              </a:rPr>
              <a:t>with significance (LOD&gt;3.0) were shown in red colour, while </a:t>
            </a:r>
            <a:r>
              <a:rPr lang="en-AU" sz="1200" dirty="0" smtClean="0">
                <a:latin typeface="Arial" pitchFamily="34" charset="0"/>
                <a:ea typeface="+mn-ea"/>
                <a:cs typeface="Arial" pitchFamily="34" charset="0"/>
              </a:rPr>
              <a:t>QTLs </a:t>
            </a:r>
            <a:r>
              <a:rPr lang="en-AU" sz="1200" dirty="0">
                <a:latin typeface="Arial" pitchFamily="34" charset="0"/>
                <a:ea typeface="+mn-ea"/>
                <a:cs typeface="Arial" pitchFamily="34" charset="0"/>
              </a:rPr>
              <a:t>in green colour are not significant but exhibit tendency (LOD&gt;2.5). </a:t>
            </a:r>
            <a:r>
              <a:rPr lang="en-AU" sz="1200" dirty="0" smtClean="0">
                <a:latin typeface="Arial" pitchFamily="34" charset="0"/>
                <a:ea typeface="+mn-ea"/>
                <a:cs typeface="Arial" pitchFamily="34" charset="0"/>
              </a:rPr>
              <a:t>C: control;  T: salt </a:t>
            </a:r>
            <a:r>
              <a:rPr lang="en-AU" sz="1200" dirty="0">
                <a:latin typeface="Arial" pitchFamily="34" charset="0"/>
                <a:ea typeface="+mn-ea"/>
                <a:cs typeface="Arial" pitchFamily="34" charset="0"/>
              </a:rPr>
              <a:t>treatment</a:t>
            </a:r>
            <a:r>
              <a:rPr lang="en-AU" sz="1200" dirty="0" smtClean="0">
                <a:latin typeface="Arial" pitchFamily="34" charset="0"/>
                <a:ea typeface="+mn-ea"/>
                <a:cs typeface="Arial" pitchFamily="34" charset="0"/>
              </a:rPr>
              <a:t>; T/C</a:t>
            </a:r>
            <a:r>
              <a:rPr lang="en-AU" sz="1200" dirty="0">
                <a:latin typeface="Arial" pitchFamily="34" charset="0"/>
                <a:ea typeface="+mn-ea"/>
                <a:cs typeface="Arial" pitchFamily="34" charset="0"/>
              </a:rPr>
              <a:t>: </a:t>
            </a:r>
            <a:r>
              <a:rPr lang="en-US" altLang="zh-CN" sz="1200" dirty="0">
                <a:latin typeface="Arial" pitchFamily="34" charset="0"/>
                <a:cs typeface="Arial" pitchFamily="34" charset="0"/>
              </a:rPr>
              <a:t>the ratio of traits under salt treatment (T) and control (C). </a:t>
            </a:r>
            <a:endParaRPr lang="en-AU" sz="1200" dirty="0"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050" name="Picture 2" descr="C:\Users\yfan1\Documents\PAPER-Barley\CG salinity paper----\MapChart\CG-map1 - 20151007-all - simplified001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14399"/>
            <a:ext cx="6780789" cy="380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57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5331</TotalTime>
  <Words>79</Words>
  <Application>Microsoft Office PowerPoint</Application>
  <PresentationFormat>A3 Paper (297x420 mm)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Fig. S1. QTL associated with different traits of the DH lines derived from the cross of CM72 and Gairdner under control and salinity conditions. QTLs with significance (LOD&gt;3.0) were shown in red colour, while QTLs in green colour are not significant but exhibit tendency (LOD&gt;2.5). C: control;  T: salt treatment; T/C: the ratio of traits under salt treatment (T) and control (C).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QTL mapping to investigate the relationships between salinity tolerance and photosynthetic traits</dc:title>
  <dc:creator>Yun Fan</dc:creator>
  <cp:lastModifiedBy>Zhonghua Chen</cp:lastModifiedBy>
  <cp:revision>130</cp:revision>
  <dcterms:created xsi:type="dcterms:W3CDTF">2006-08-16T00:00:00Z</dcterms:created>
  <dcterms:modified xsi:type="dcterms:W3CDTF">2016-09-16T05:04:11Z</dcterms:modified>
</cp:coreProperties>
</file>