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801600" cy="9601200" type="A3"/>
  <p:notesSz cx="6858000" cy="9144000"/>
  <p:defaultTextStyle>
    <a:defPPr>
      <a:defRPr lang="en-US"/>
    </a:defPPr>
    <a:lvl1pPr marL="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64008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28016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192024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256032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320040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384048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448056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512064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9" d="100"/>
          <a:sy n="89" d="100"/>
        </p:scale>
        <p:origin x="-72" y="2304"/>
      </p:cViewPr>
      <p:guideLst>
        <p:guide orient="horz" pos="3024"/>
        <p:guide pos="403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yfan1\Documents\PAPER-Barley\CG%20salinity%20paper----BMC\BMC_Genomics_-_GICS-D-16-00721\All%20data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yfan1\Documents\PAPER-Barley\CG%20salinity%20paper----BMC\BMC_Genomics_-_GICS-D-16-00721\All%20data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yfan1\Documents\PAPER-Barley\CG%20salinity%20paper----BMC\BMC_Genomics_-_GICS-D-16-00721\All%20data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yfan1\Documents\PAPER-Barley\CG%20salinity%20paper----BMC\BMC_Genomics_-_GICS-D-16-00721\All%20data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yfan1\Documents\PAPER-Barley\CG%20salinity%20paper----BMC\BMC_Genomics_-_GICS-D-16-00721\All%20data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yfan1\Documents\PAPER-Barley\CG%20salinity%20paper----BMC\BMC_Genomics_-_GICS-D-16-00721\All%20data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yfan1\Documents\PAPER-Barley\CG%20salinity%20paper----BMC\BMC_Genomics_-_GICS-D-16-00721\All%20data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yfan1\Documents\PAPER-Barley\CG%20salinity%20paper----BMC\BMC_Genomics_-_GICS-D-16-00721\All%20data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yfan1\Documents\PAPER-Barley\CG%20salinity%20paper----BMC\BMC_Genomics_-_GICS-D-16-00721\All%20data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yfan1\Documents\PAPER-Barley\CG%20salinity%20paper----BMC\BMC_Genomics_-_GICS-D-16-00721\All%20data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A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Sheet6!$R$1</c:f>
              <c:strCache>
                <c:ptCount val="1"/>
                <c:pt idx="0">
                  <c:v>Salinity tolerance score</c:v>
                </c:pt>
              </c:strCache>
            </c:strRef>
          </c:tx>
          <c:marker>
            <c:symbol val="none"/>
          </c:marker>
          <c:cat>
            <c:strRef>
              <c:f>Sheet6!$P$2:$P$718</c:f>
              <c:strCache>
                <c:ptCount val="578"/>
                <c:pt idx="0">
                  <c:v>1H</c:v>
                </c:pt>
                <c:pt idx="72">
                  <c:v>2H</c:v>
                </c:pt>
                <c:pt idx="196">
                  <c:v>3H</c:v>
                </c:pt>
                <c:pt idx="309">
                  <c:v>4H</c:v>
                </c:pt>
                <c:pt idx="372">
                  <c:v>5H</c:v>
                </c:pt>
                <c:pt idx="491">
                  <c:v>6H</c:v>
                </c:pt>
                <c:pt idx="577">
                  <c:v>7H</c:v>
                </c:pt>
              </c:strCache>
            </c:strRef>
          </c:cat>
          <c:val>
            <c:numRef>
              <c:f>Sheet6!$R$2:$R$718</c:f>
              <c:numCache>
                <c:formatCode>General</c:formatCode>
                <c:ptCount val="717"/>
                <c:pt idx="0">
                  <c:v>0.01</c:v>
                </c:pt>
                <c:pt idx="1">
                  <c:v>0.02</c:v>
                </c:pt>
                <c:pt idx="2">
                  <c:v>0.62</c:v>
                </c:pt>
                <c:pt idx="3">
                  <c:v>0.61</c:v>
                </c:pt>
                <c:pt idx="4">
                  <c:v>0.61</c:v>
                </c:pt>
                <c:pt idx="5">
                  <c:v>0.55000000000000004</c:v>
                </c:pt>
                <c:pt idx="6">
                  <c:v>0.14000000000000001</c:v>
                </c:pt>
                <c:pt idx="7">
                  <c:v>0.14000000000000001</c:v>
                </c:pt>
                <c:pt idx="8">
                  <c:v>0.02</c:v>
                </c:pt>
                <c:pt idx="9">
                  <c:v>0</c:v>
                </c:pt>
                <c:pt idx="10">
                  <c:v>0</c:v>
                </c:pt>
                <c:pt idx="11">
                  <c:v>0.35</c:v>
                </c:pt>
                <c:pt idx="12">
                  <c:v>0.25</c:v>
                </c:pt>
                <c:pt idx="13">
                  <c:v>0.21</c:v>
                </c:pt>
                <c:pt idx="14">
                  <c:v>0.24</c:v>
                </c:pt>
                <c:pt idx="15">
                  <c:v>0.18</c:v>
                </c:pt>
                <c:pt idx="16">
                  <c:v>0.35</c:v>
                </c:pt>
                <c:pt idx="17">
                  <c:v>0.33</c:v>
                </c:pt>
                <c:pt idx="18">
                  <c:v>0.19</c:v>
                </c:pt>
                <c:pt idx="19">
                  <c:v>0.23</c:v>
                </c:pt>
                <c:pt idx="20">
                  <c:v>0.23</c:v>
                </c:pt>
                <c:pt idx="21">
                  <c:v>0.23</c:v>
                </c:pt>
                <c:pt idx="22">
                  <c:v>0.05</c:v>
                </c:pt>
                <c:pt idx="23">
                  <c:v>0.05</c:v>
                </c:pt>
                <c:pt idx="24">
                  <c:v>0.05</c:v>
                </c:pt>
                <c:pt idx="25">
                  <c:v>0.12</c:v>
                </c:pt>
                <c:pt idx="26">
                  <c:v>0.12</c:v>
                </c:pt>
                <c:pt idx="27">
                  <c:v>0.06</c:v>
                </c:pt>
                <c:pt idx="28">
                  <c:v>0.06</c:v>
                </c:pt>
                <c:pt idx="29">
                  <c:v>0.06</c:v>
                </c:pt>
                <c:pt idx="30">
                  <c:v>0.12</c:v>
                </c:pt>
                <c:pt idx="31">
                  <c:v>0.11</c:v>
                </c:pt>
                <c:pt idx="32">
                  <c:v>0.49</c:v>
                </c:pt>
                <c:pt idx="33">
                  <c:v>0.04</c:v>
                </c:pt>
                <c:pt idx="34">
                  <c:v>0.8</c:v>
                </c:pt>
                <c:pt idx="35">
                  <c:v>0</c:v>
                </c:pt>
                <c:pt idx="36">
                  <c:v>0</c:v>
                </c:pt>
                <c:pt idx="37">
                  <c:v>0.46</c:v>
                </c:pt>
                <c:pt idx="38">
                  <c:v>0.32</c:v>
                </c:pt>
                <c:pt idx="39">
                  <c:v>0.21</c:v>
                </c:pt>
                <c:pt idx="40">
                  <c:v>0.32</c:v>
                </c:pt>
                <c:pt idx="41">
                  <c:v>0.61</c:v>
                </c:pt>
                <c:pt idx="42">
                  <c:v>1.05</c:v>
                </c:pt>
                <c:pt idx="43">
                  <c:v>0.84</c:v>
                </c:pt>
                <c:pt idx="44">
                  <c:v>0</c:v>
                </c:pt>
                <c:pt idx="45">
                  <c:v>0</c:v>
                </c:pt>
                <c:pt idx="46">
                  <c:v>0.21</c:v>
                </c:pt>
                <c:pt idx="47">
                  <c:v>0.2</c:v>
                </c:pt>
                <c:pt idx="48">
                  <c:v>1.79</c:v>
                </c:pt>
                <c:pt idx="49">
                  <c:v>2.09</c:v>
                </c:pt>
                <c:pt idx="50">
                  <c:v>2.19</c:v>
                </c:pt>
                <c:pt idx="51">
                  <c:v>0.77</c:v>
                </c:pt>
                <c:pt idx="52">
                  <c:v>0.33</c:v>
                </c:pt>
                <c:pt idx="53">
                  <c:v>0.02</c:v>
                </c:pt>
                <c:pt idx="54">
                  <c:v>0.02</c:v>
                </c:pt>
                <c:pt idx="55">
                  <c:v>0.11</c:v>
                </c:pt>
                <c:pt idx="56">
                  <c:v>0.02</c:v>
                </c:pt>
                <c:pt idx="57">
                  <c:v>0</c:v>
                </c:pt>
                <c:pt idx="58">
                  <c:v>0.27</c:v>
                </c:pt>
                <c:pt idx="59">
                  <c:v>0</c:v>
                </c:pt>
                <c:pt idx="60">
                  <c:v>0</c:v>
                </c:pt>
                <c:pt idx="61">
                  <c:v>0.02</c:v>
                </c:pt>
                <c:pt idx="62">
                  <c:v>0.08</c:v>
                </c:pt>
                <c:pt idx="63">
                  <c:v>0.03</c:v>
                </c:pt>
                <c:pt idx="64">
                  <c:v>0.01</c:v>
                </c:pt>
                <c:pt idx="65">
                  <c:v>0.01</c:v>
                </c:pt>
                <c:pt idx="66">
                  <c:v>0</c:v>
                </c:pt>
                <c:pt idx="67">
                  <c:v>0.09</c:v>
                </c:pt>
                <c:pt idx="68">
                  <c:v>0.14000000000000001</c:v>
                </c:pt>
                <c:pt idx="69">
                  <c:v>0.16</c:v>
                </c:pt>
                <c:pt idx="70">
                  <c:v>0.15</c:v>
                </c:pt>
                <c:pt idx="72">
                  <c:v>1.75</c:v>
                </c:pt>
                <c:pt idx="73">
                  <c:v>1.59</c:v>
                </c:pt>
                <c:pt idx="74">
                  <c:v>0.24</c:v>
                </c:pt>
                <c:pt idx="75">
                  <c:v>1.0900000000000001</c:v>
                </c:pt>
                <c:pt idx="76">
                  <c:v>1.32</c:v>
                </c:pt>
                <c:pt idx="77">
                  <c:v>1.29</c:v>
                </c:pt>
                <c:pt idx="78">
                  <c:v>0.56000000000000005</c:v>
                </c:pt>
                <c:pt idx="79">
                  <c:v>0.99</c:v>
                </c:pt>
                <c:pt idx="80">
                  <c:v>1.33</c:v>
                </c:pt>
                <c:pt idx="81">
                  <c:v>1.33</c:v>
                </c:pt>
                <c:pt idx="82">
                  <c:v>1.33</c:v>
                </c:pt>
                <c:pt idx="83">
                  <c:v>1.33</c:v>
                </c:pt>
                <c:pt idx="84">
                  <c:v>1.33</c:v>
                </c:pt>
                <c:pt idx="85">
                  <c:v>1.1299999999999999</c:v>
                </c:pt>
                <c:pt idx="86">
                  <c:v>0.14000000000000001</c:v>
                </c:pt>
                <c:pt idx="87">
                  <c:v>0.14000000000000001</c:v>
                </c:pt>
                <c:pt idx="88">
                  <c:v>0.38</c:v>
                </c:pt>
                <c:pt idx="89">
                  <c:v>0.38</c:v>
                </c:pt>
                <c:pt idx="90">
                  <c:v>0.03</c:v>
                </c:pt>
                <c:pt idx="91">
                  <c:v>0.05</c:v>
                </c:pt>
                <c:pt idx="92">
                  <c:v>0.05</c:v>
                </c:pt>
                <c:pt idx="93">
                  <c:v>0.38</c:v>
                </c:pt>
                <c:pt idx="94">
                  <c:v>0.26</c:v>
                </c:pt>
                <c:pt idx="95">
                  <c:v>0.28000000000000003</c:v>
                </c:pt>
                <c:pt idx="96">
                  <c:v>0.4</c:v>
                </c:pt>
                <c:pt idx="97">
                  <c:v>0.01</c:v>
                </c:pt>
                <c:pt idx="98">
                  <c:v>0.01</c:v>
                </c:pt>
                <c:pt idx="99">
                  <c:v>0.03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0.98</c:v>
                </c:pt>
                <c:pt idx="104">
                  <c:v>0.16</c:v>
                </c:pt>
                <c:pt idx="105">
                  <c:v>0.66</c:v>
                </c:pt>
                <c:pt idx="106">
                  <c:v>0</c:v>
                </c:pt>
                <c:pt idx="107">
                  <c:v>0.03</c:v>
                </c:pt>
                <c:pt idx="108">
                  <c:v>0.19</c:v>
                </c:pt>
                <c:pt idx="109">
                  <c:v>0.19</c:v>
                </c:pt>
                <c:pt idx="110">
                  <c:v>0.19</c:v>
                </c:pt>
                <c:pt idx="111">
                  <c:v>0.21</c:v>
                </c:pt>
                <c:pt idx="112">
                  <c:v>0.26</c:v>
                </c:pt>
                <c:pt idx="113">
                  <c:v>0.25</c:v>
                </c:pt>
                <c:pt idx="114">
                  <c:v>0.11</c:v>
                </c:pt>
                <c:pt idx="115">
                  <c:v>0.44</c:v>
                </c:pt>
                <c:pt idx="116">
                  <c:v>0.18</c:v>
                </c:pt>
                <c:pt idx="117">
                  <c:v>0.08</c:v>
                </c:pt>
                <c:pt idx="118">
                  <c:v>0.14000000000000001</c:v>
                </c:pt>
                <c:pt idx="119">
                  <c:v>0.13</c:v>
                </c:pt>
                <c:pt idx="120">
                  <c:v>0.11</c:v>
                </c:pt>
                <c:pt idx="121">
                  <c:v>0</c:v>
                </c:pt>
                <c:pt idx="122">
                  <c:v>0</c:v>
                </c:pt>
                <c:pt idx="123">
                  <c:v>0.08</c:v>
                </c:pt>
                <c:pt idx="124">
                  <c:v>0.5</c:v>
                </c:pt>
                <c:pt idx="125">
                  <c:v>0.19</c:v>
                </c:pt>
                <c:pt idx="126">
                  <c:v>0.21</c:v>
                </c:pt>
                <c:pt idx="127">
                  <c:v>0.01</c:v>
                </c:pt>
                <c:pt idx="128">
                  <c:v>0</c:v>
                </c:pt>
                <c:pt idx="129">
                  <c:v>2.11</c:v>
                </c:pt>
                <c:pt idx="130">
                  <c:v>1.96</c:v>
                </c:pt>
                <c:pt idx="131">
                  <c:v>0.28000000000000003</c:v>
                </c:pt>
                <c:pt idx="132">
                  <c:v>0.28000000000000003</c:v>
                </c:pt>
                <c:pt idx="133">
                  <c:v>0.19</c:v>
                </c:pt>
                <c:pt idx="134">
                  <c:v>0.19</c:v>
                </c:pt>
                <c:pt idx="135">
                  <c:v>0.19</c:v>
                </c:pt>
                <c:pt idx="136">
                  <c:v>0.34</c:v>
                </c:pt>
                <c:pt idx="137">
                  <c:v>0.11</c:v>
                </c:pt>
                <c:pt idx="138">
                  <c:v>0.1</c:v>
                </c:pt>
                <c:pt idx="139">
                  <c:v>0.28999999999999998</c:v>
                </c:pt>
                <c:pt idx="140">
                  <c:v>0.54</c:v>
                </c:pt>
                <c:pt idx="141">
                  <c:v>0.28000000000000003</c:v>
                </c:pt>
                <c:pt idx="142">
                  <c:v>0.32</c:v>
                </c:pt>
                <c:pt idx="143">
                  <c:v>0.32</c:v>
                </c:pt>
                <c:pt idx="144">
                  <c:v>0.1</c:v>
                </c:pt>
                <c:pt idx="145">
                  <c:v>0.15</c:v>
                </c:pt>
                <c:pt idx="146">
                  <c:v>0.17</c:v>
                </c:pt>
                <c:pt idx="147">
                  <c:v>0.02</c:v>
                </c:pt>
                <c:pt idx="148">
                  <c:v>0.02</c:v>
                </c:pt>
                <c:pt idx="149">
                  <c:v>0.02</c:v>
                </c:pt>
                <c:pt idx="150">
                  <c:v>0.02</c:v>
                </c:pt>
                <c:pt idx="151">
                  <c:v>0.02</c:v>
                </c:pt>
                <c:pt idx="152">
                  <c:v>0.01</c:v>
                </c:pt>
                <c:pt idx="153">
                  <c:v>0.03</c:v>
                </c:pt>
                <c:pt idx="154">
                  <c:v>0</c:v>
                </c:pt>
                <c:pt idx="155">
                  <c:v>0.01</c:v>
                </c:pt>
                <c:pt idx="156">
                  <c:v>0.01</c:v>
                </c:pt>
                <c:pt idx="157">
                  <c:v>0</c:v>
                </c:pt>
                <c:pt idx="158">
                  <c:v>0</c:v>
                </c:pt>
                <c:pt idx="159">
                  <c:v>0.01</c:v>
                </c:pt>
                <c:pt idx="160">
                  <c:v>0.01</c:v>
                </c:pt>
                <c:pt idx="161">
                  <c:v>0.01</c:v>
                </c:pt>
                <c:pt idx="162">
                  <c:v>0.01</c:v>
                </c:pt>
                <c:pt idx="163">
                  <c:v>0.01</c:v>
                </c:pt>
                <c:pt idx="164">
                  <c:v>0.12</c:v>
                </c:pt>
                <c:pt idx="165">
                  <c:v>0.12</c:v>
                </c:pt>
                <c:pt idx="166">
                  <c:v>0.5</c:v>
                </c:pt>
                <c:pt idx="167">
                  <c:v>0.5</c:v>
                </c:pt>
                <c:pt idx="168">
                  <c:v>0.67</c:v>
                </c:pt>
                <c:pt idx="169">
                  <c:v>0.5</c:v>
                </c:pt>
                <c:pt idx="170">
                  <c:v>7.0000000000000007E-2</c:v>
                </c:pt>
                <c:pt idx="171">
                  <c:v>0.75</c:v>
                </c:pt>
                <c:pt idx="172">
                  <c:v>0</c:v>
                </c:pt>
                <c:pt idx="173">
                  <c:v>7.0000000000000007E-2</c:v>
                </c:pt>
                <c:pt idx="174">
                  <c:v>0.05</c:v>
                </c:pt>
                <c:pt idx="175">
                  <c:v>0.2</c:v>
                </c:pt>
                <c:pt idx="176">
                  <c:v>0.45</c:v>
                </c:pt>
                <c:pt idx="177">
                  <c:v>0.38</c:v>
                </c:pt>
                <c:pt idx="178">
                  <c:v>0.71</c:v>
                </c:pt>
                <c:pt idx="179">
                  <c:v>0.12</c:v>
                </c:pt>
                <c:pt idx="180">
                  <c:v>0.78</c:v>
                </c:pt>
                <c:pt idx="181">
                  <c:v>0.78</c:v>
                </c:pt>
                <c:pt idx="182">
                  <c:v>0.44</c:v>
                </c:pt>
                <c:pt idx="183">
                  <c:v>0.44</c:v>
                </c:pt>
                <c:pt idx="184">
                  <c:v>0.44</c:v>
                </c:pt>
                <c:pt idx="185">
                  <c:v>0.48</c:v>
                </c:pt>
                <c:pt idx="186">
                  <c:v>0.48</c:v>
                </c:pt>
                <c:pt idx="187">
                  <c:v>0.48</c:v>
                </c:pt>
                <c:pt idx="188">
                  <c:v>0.17</c:v>
                </c:pt>
                <c:pt idx="189">
                  <c:v>0.2</c:v>
                </c:pt>
                <c:pt idx="190">
                  <c:v>0.26</c:v>
                </c:pt>
                <c:pt idx="191">
                  <c:v>0.23</c:v>
                </c:pt>
                <c:pt idx="192">
                  <c:v>0.23</c:v>
                </c:pt>
                <c:pt idx="193">
                  <c:v>0.15</c:v>
                </c:pt>
                <c:pt idx="194">
                  <c:v>0.5</c:v>
                </c:pt>
                <c:pt idx="196">
                  <c:v>0.03</c:v>
                </c:pt>
                <c:pt idx="197">
                  <c:v>0.18</c:v>
                </c:pt>
                <c:pt idx="198">
                  <c:v>0.16</c:v>
                </c:pt>
                <c:pt idx="199">
                  <c:v>0.18</c:v>
                </c:pt>
                <c:pt idx="200">
                  <c:v>0.3</c:v>
                </c:pt>
                <c:pt idx="201">
                  <c:v>0.16</c:v>
                </c:pt>
                <c:pt idx="202">
                  <c:v>1.36</c:v>
                </c:pt>
                <c:pt idx="203">
                  <c:v>0.38</c:v>
                </c:pt>
                <c:pt idx="204">
                  <c:v>0.34</c:v>
                </c:pt>
                <c:pt idx="205">
                  <c:v>0.34</c:v>
                </c:pt>
                <c:pt idx="206">
                  <c:v>0.27</c:v>
                </c:pt>
                <c:pt idx="207">
                  <c:v>0.28999999999999998</c:v>
                </c:pt>
                <c:pt idx="208">
                  <c:v>0.04</c:v>
                </c:pt>
                <c:pt idx="209">
                  <c:v>0.25</c:v>
                </c:pt>
                <c:pt idx="210">
                  <c:v>0.25</c:v>
                </c:pt>
                <c:pt idx="211">
                  <c:v>0.22</c:v>
                </c:pt>
                <c:pt idx="212">
                  <c:v>0.46</c:v>
                </c:pt>
                <c:pt idx="213">
                  <c:v>0.21</c:v>
                </c:pt>
                <c:pt idx="214">
                  <c:v>0.2</c:v>
                </c:pt>
                <c:pt idx="215">
                  <c:v>0.02</c:v>
                </c:pt>
                <c:pt idx="216">
                  <c:v>0.01</c:v>
                </c:pt>
                <c:pt idx="217">
                  <c:v>0.01</c:v>
                </c:pt>
                <c:pt idx="218">
                  <c:v>0.01</c:v>
                </c:pt>
                <c:pt idx="219">
                  <c:v>0.01</c:v>
                </c:pt>
                <c:pt idx="220">
                  <c:v>0</c:v>
                </c:pt>
                <c:pt idx="221">
                  <c:v>0.01</c:v>
                </c:pt>
                <c:pt idx="222">
                  <c:v>0.01</c:v>
                </c:pt>
                <c:pt idx="223">
                  <c:v>0.01</c:v>
                </c:pt>
                <c:pt idx="224">
                  <c:v>0.02</c:v>
                </c:pt>
                <c:pt idx="225">
                  <c:v>0.2</c:v>
                </c:pt>
                <c:pt idx="226">
                  <c:v>0.22</c:v>
                </c:pt>
                <c:pt idx="227">
                  <c:v>0.33</c:v>
                </c:pt>
                <c:pt idx="228">
                  <c:v>0.35</c:v>
                </c:pt>
                <c:pt idx="229">
                  <c:v>0.31</c:v>
                </c:pt>
                <c:pt idx="230">
                  <c:v>0.47</c:v>
                </c:pt>
                <c:pt idx="231">
                  <c:v>0.08</c:v>
                </c:pt>
                <c:pt idx="232">
                  <c:v>0.09</c:v>
                </c:pt>
                <c:pt idx="233">
                  <c:v>0.09</c:v>
                </c:pt>
                <c:pt idx="234">
                  <c:v>0.09</c:v>
                </c:pt>
                <c:pt idx="235">
                  <c:v>0.01</c:v>
                </c:pt>
                <c:pt idx="236">
                  <c:v>0.19</c:v>
                </c:pt>
                <c:pt idx="237">
                  <c:v>0.08</c:v>
                </c:pt>
                <c:pt idx="238">
                  <c:v>0.42</c:v>
                </c:pt>
                <c:pt idx="239">
                  <c:v>0.42</c:v>
                </c:pt>
                <c:pt idx="240">
                  <c:v>0.8</c:v>
                </c:pt>
                <c:pt idx="241">
                  <c:v>2.68</c:v>
                </c:pt>
                <c:pt idx="242">
                  <c:v>2.25</c:v>
                </c:pt>
                <c:pt idx="243">
                  <c:v>2.69</c:v>
                </c:pt>
                <c:pt idx="244">
                  <c:v>2.67</c:v>
                </c:pt>
                <c:pt idx="245">
                  <c:v>2.85</c:v>
                </c:pt>
                <c:pt idx="246">
                  <c:v>2.85</c:v>
                </c:pt>
                <c:pt idx="247">
                  <c:v>2.85</c:v>
                </c:pt>
                <c:pt idx="248">
                  <c:v>2.85</c:v>
                </c:pt>
                <c:pt idx="249">
                  <c:v>2.85</c:v>
                </c:pt>
                <c:pt idx="250">
                  <c:v>3.25</c:v>
                </c:pt>
                <c:pt idx="251">
                  <c:v>3.41</c:v>
                </c:pt>
                <c:pt idx="252">
                  <c:v>3.41</c:v>
                </c:pt>
                <c:pt idx="253">
                  <c:v>2.74</c:v>
                </c:pt>
                <c:pt idx="254">
                  <c:v>2.48</c:v>
                </c:pt>
                <c:pt idx="255">
                  <c:v>2.54</c:v>
                </c:pt>
                <c:pt idx="256">
                  <c:v>0.98</c:v>
                </c:pt>
                <c:pt idx="257">
                  <c:v>1.83</c:v>
                </c:pt>
                <c:pt idx="258">
                  <c:v>0.12</c:v>
                </c:pt>
                <c:pt idx="259">
                  <c:v>0.16</c:v>
                </c:pt>
                <c:pt idx="260">
                  <c:v>0.12</c:v>
                </c:pt>
                <c:pt idx="261">
                  <c:v>2.5099999999999998</c:v>
                </c:pt>
                <c:pt idx="262">
                  <c:v>2.5099999999999998</c:v>
                </c:pt>
                <c:pt idx="263">
                  <c:v>1.58</c:v>
                </c:pt>
                <c:pt idx="264">
                  <c:v>1.43</c:v>
                </c:pt>
                <c:pt idx="265">
                  <c:v>0.52</c:v>
                </c:pt>
                <c:pt idx="266">
                  <c:v>1.1499999999999999</c:v>
                </c:pt>
                <c:pt idx="267">
                  <c:v>0.27</c:v>
                </c:pt>
                <c:pt idx="268">
                  <c:v>0.24</c:v>
                </c:pt>
                <c:pt idx="269">
                  <c:v>0.14000000000000001</c:v>
                </c:pt>
                <c:pt idx="270">
                  <c:v>0.3</c:v>
                </c:pt>
                <c:pt idx="271">
                  <c:v>0.42</c:v>
                </c:pt>
                <c:pt idx="272">
                  <c:v>0.86</c:v>
                </c:pt>
                <c:pt idx="273">
                  <c:v>0.86</c:v>
                </c:pt>
                <c:pt idx="274">
                  <c:v>0.86</c:v>
                </c:pt>
                <c:pt idx="275">
                  <c:v>0.4</c:v>
                </c:pt>
                <c:pt idx="276">
                  <c:v>0.24</c:v>
                </c:pt>
                <c:pt idx="277">
                  <c:v>0.4</c:v>
                </c:pt>
                <c:pt idx="278">
                  <c:v>0.41</c:v>
                </c:pt>
                <c:pt idx="279">
                  <c:v>0.41</c:v>
                </c:pt>
                <c:pt idx="280">
                  <c:v>0.23</c:v>
                </c:pt>
                <c:pt idx="281">
                  <c:v>7.0000000000000007E-2</c:v>
                </c:pt>
                <c:pt idx="282">
                  <c:v>7.0000000000000007E-2</c:v>
                </c:pt>
                <c:pt idx="283">
                  <c:v>0.08</c:v>
                </c:pt>
                <c:pt idx="284">
                  <c:v>0.12</c:v>
                </c:pt>
                <c:pt idx="285">
                  <c:v>0.12</c:v>
                </c:pt>
                <c:pt idx="286">
                  <c:v>0.12</c:v>
                </c:pt>
                <c:pt idx="287">
                  <c:v>0.39</c:v>
                </c:pt>
                <c:pt idx="288">
                  <c:v>0.39</c:v>
                </c:pt>
                <c:pt idx="289">
                  <c:v>0.31</c:v>
                </c:pt>
                <c:pt idx="290">
                  <c:v>0.31</c:v>
                </c:pt>
                <c:pt idx="291">
                  <c:v>0.56000000000000005</c:v>
                </c:pt>
                <c:pt idx="292">
                  <c:v>0.56000000000000005</c:v>
                </c:pt>
                <c:pt idx="293">
                  <c:v>0.05</c:v>
                </c:pt>
                <c:pt idx="294">
                  <c:v>0.43</c:v>
                </c:pt>
                <c:pt idx="295">
                  <c:v>0.35</c:v>
                </c:pt>
                <c:pt idx="296">
                  <c:v>0.35</c:v>
                </c:pt>
                <c:pt idx="297">
                  <c:v>7.0000000000000007E-2</c:v>
                </c:pt>
                <c:pt idx="298">
                  <c:v>7.0000000000000007E-2</c:v>
                </c:pt>
                <c:pt idx="299">
                  <c:v>0.08</c:v>
                </c:pt>
                <c:pt idx="300">
                  <c:v>0.18</c:v>
                </c:pt>
                <c:pt idx="301">
                  <c:v>0</c:v>
                </c:pt>
                <c:pt idx="302">
                  <c:v>0</c:v>
                </c:pt>
                <c:pt idx="303">
                  <c:v>0.12</c:v>
                </c:pt>
                <c:pt idx="304">
                  <c:v>0</c:v>
                </c:pt>
                <c:pt idx="305">
                  <c:v>0.1</c:v>
                </c:pt>
                <c:pt idx="306">
                  <c:v>0.09</c:v>
                </c:pt>
                <c:pt idx="307">
                  <c:v>0.02</c:v>
                </c:pt>
                <c:pt idx="309">
                  <c:v>0.02</c:v>
                </c:pt>
                <c:pt idx="310">
                  <c:v>7.0000000000000007E-2</c:v>
                </c:pt>
                <c:pt idx="311">
                  <c:v>0</c:v>
                </c:pt>
                <c:pt idx="312">
                  <c:v>0.65</c:v>
                </c:pt>
                <c:pt idx="313">
                  <c:v>0.01</c:v>
                </c:pt>
                <c:pt idx="314">
                  <c:v>0</c:v>
                </c:pt>
                <c:pt idx="315">
                  <c:v>0.01</c:v>
                </c:pt>
                <c:pt idx="316">
                  <c:v>7.0000000000000007E-2</c:v>
                </c:pt>
                <c:pt idx="317">
                  <c:v>0.44</c:v>
                </c:pt>
                <c:pt idx="318">
                  <c:v>0.14000000000000001</c:v>
                </c:pt>
                <c:pt idx="319">
                  <c:v>0.08</c:v>
                </c:pt>
                <c:pt idx="320">
                  <c:v>0.38</c:v>
                </c:pt>
                <c:pt idx="321">
                  <c:v>0.38</c:v>
                </c:pt>
                <c:pt idx="322">
                  <c:v>0.38</c:v>
                </c:pt>
                <c:pt idx="323">
                  <c:v>0.35</c:v>
                </c:pt>
                <c:pt idx="324">
                  <c:v>0.26</c:v>
                </c:pt>
                <c:pt idx="325">
                  <c:v>0.26</c:v>
                </c:pt>
                <c:pt idx="326">
                  <c:v>0.26</c:v>
                </c:pt>
                <c:pt idx="327">
                  <c:v>0.26</c:v>
                </c:pt>
                <c:pt idx="328">
                  <c:v>0.26</c:v>
                </c:pt>
                <c:pt idx="329">
                  <c:v>0.26</c:v>
                </c:pt>
                <c:pt idx="330">
                  <c:v>0.01</c:v>
                </c:pt>
                <c:pt idx="331">
                  <c:v>0.56999999999999995</c:v>
                </c:pt>
                <c:pt idx="332">
                  <c:v>0.24</c:v>
                </c:pt>
                <c:pt idx="333">
                  <c:v>0.28000000000000003</c:v>
                </c:pt>
                <c:pt idx="334">
                  <c:v>0.32</c:v>
                </c:pt>
                <c:pt idx="335">
                  <c:v>0.32</c:v>
                </c:pt>
                <c:pt idx="336">
                  <c:v>0.52</c:v>
                </c:pt>
                <c:pt idx="337">
                  <c:v>0.68</c:v>
                </c:pt>
                <c:pt idx="338">
                  <c:v>0.69</c:v>
                </c:pt>
                <c:pt idx="339">
                  <c:v>0.95</c:v>
                </c:pt>
                <c:pt idx="340">
                  <c:v>1.1299999999999999</c:v>
                </c:pt>
                <c:pt idx="341">
                  <c:v>1.1599999999999999</c:v>
                </c:pt>
                <c:pt idx="342">
                  <c:v>1.17</c:v>
                </c:pt>
                <c:pt idx="343">
                  <c:v>0.02</c:v>
                </c:pt>
                <c:pt idx="344">
                  <c:v>0.82</c:v>
                </c:pt>
                <c:pt idx="345">
                  <c:v>0.82</c:v>
                </c:pt>
                <c:pt idx="346">
                  <c:v>0.56999999999999995</c:v>
                </c:pt>
                <c:pt idx="347">
                  <c:v>1.23</c:v>
                </c:pt>
                <c:pt idx="348">
                  <c:v>0.18</c:v>
                </c:pt>
                <c:pt idx="349">
                  <c:v>0.18</c:v>
                </c:pt>
                <c:pt idx="350">
                  <c:v>0.71</c:v>
                </c:pt>
                <c:pt idx="351">
                  <c:v>0.02</c:v>
                </c:pt>
                <c:pt idx="352">
                  <c:v>0.02</c:v>
                </c:pt>
                <c:pt idx="353">
                  <c:v>0.35</c:v>
                </c:pt>
                <c:pt idx="354">
                  <c:v>0.27</c:v>
                </c:pt>
                <c:pt idx="355">
                  <c:v>0.27</c:v>
                </c:pt>
                <c:pt idx="356">
                  <c:v>0</c:v>
                </c:pt>
                <c:pt idx="357">
                  <c:v>0</c:v>
                </c:pt>
                <c:pt idx="358">
                  <c:v>0.05</c:v>
                </c:pt>
                <c:pt idx="359">
                  <c:v>0.53</c:v>
                </c:pt>
                <c:pt idx="360">
                  <c:v>0.54</c:v>
                </c:pt>
                <c:pt idx="361">
                  <c:v>0.56000000000000005</c:v>
                </c:pt>
                <c:pt idx="362">
                  <c:v>0.33</c:v>
                </c:pt>
                <c:pt idx="363">
                  <c:v>0.48</c:v>
                </c:pt>
                <c:pt idx="364">
                  <c:v>0.7</c:v>
                </c:pt>
                <c:pt idx="365">
                  <c:v>0.01</c:v>
                </c:pt>
                <c:pt idx="366">
                  <c:v>0.49</c:v>
                </c:pt>
                <c:pt idx="367">
                  <c:v>0.49</c:v>
                </c:pt>
                <c:pt idx="368">
                  <c:v>0.21</c:v>
                </c:pt>
                <c:pt idx="369">
                  <c:v>0</c:v>
                </c:pt>
                <c:pt idx="370">
                  <c:v>0.08</c:v>
                </c:pt>
                <c:pt idx="372">
                  <c:v>0.46</c:v>
                </c:pt>
                <c:pt idx="373">
                  <c:v>0.46</c:v>
                </c:pt>
                <c:pt idx="374">
                  <c:v>0.4</c:v>
                </c:pt>
                <c:pt idx="375">
                  <c:v>0.39</c:v>
                </c:pt>
                <c:pt idx="376">
                  <c:v>0.37</c:v>
                </c:pt>
                <c:pt idx="377">
                  <c:v>0.37</c:v>
                </c:pt>
                <c:pt idx="378">
                  <c:v>0.2</c:v>
                </c:pt>
                <c:pt idx="379">
                  <c:v>0.2</c:v>
                </c:pt>
                <c:pt idx="380">
                  <c:v>0.62</c:v>
                </c:pt>
                <c:pt idx="381">
                  <c:v>0.59</c:v>
                </c:pt>
                <c:pt idx="382">
                  <c:v>0.55000000000000004</c:v>
                </c:pt>
                <c:pt idx="383">
                  <c:v>0.55000000000000004</c:v>
                </c:pt>
                <c:pt idx="384">
                  <c:v>0.55000000000000004</c:v>
                </c:pt>
                <c:pt idx="385">
                  <c:v>0.08</c:v>
                </c:pt>
                <c:pt idx="386">
                  <c:v>0.27</c:v>
                </c:pt>
                <c:pt idx="387">
                  <c:v>0.79</c:v>
                </c:pt>
                <c:pt idx="388">
                  <c:v>1.32</c:v>
                </c:pt>
                <c:pt idx="389">
                  <c:v>1.32</c:v>
                </c:pt>
                <c:pt idx="390">
                  <c:v>1.32</c:v>
                </c:pt>
                <c:pt idx="391">
                  <c:v>1.32</c:v>
                </c:pt>
                <c:pt idx="392">
                  <c:v>1.32</c:v>
                </c:pt>
                <c:pt idx="393">
                  <c:v>2.5099999999999998</c:v>
                </c:pt>
                <c:pt idx="394">
                  <c:v>1.97</c:v>
                </c:pt>
                <c:pt idx="395">
                  <c:v>1.64</c:v>
                </c:pt>
                <c:pt idx="396">
                  <c:v>1.62</c:v>
                </c:pt>
                <c:pt idx="397">
                  <c:v>1.62</c:v>
                </c:pt>
                <c:pt idx="398">
                  <c:v>1.62</c:v>
                </c:pt>
                <c:pt idx="399">
                  <c:v>1.76</c:v>
                </c:pt>
                <c:pt idx="400">
                  <c:v>2.67</c:v>
                </c:pt>
                <c:pt idx="401">
                  <c:v>2.48</c:v>
                </c:pt>
                <c:pt idx="402">
                  <c:v>2.4700000000000002</c:v>
                </c:pt>
                <c:pt idx="403">
                  <c:v>2.42</c:v>
                </c:pt>
                <c:pt idx="404">
                  <c:v>2.77</c:v>
                </c:pt>
                <c:pt idx="405">
                  <c:v>1.56</c:v>
                </c:pt>
                <c:pt idx="406">
                  <c:v>1.19</c:v>
                </c:pt>
                <c:pt idx="407">
                  <c:v>1.47</c:v>
                </c:pt>
                <c:pt idx="408">
                  <c:v>1.47</c:v>
                </c:pt>
                <c:pt idx="409">
                  <c:v>0.72</c:v>
                </c:pt>
                <c:pt idx="410">
                  <c:v>1.27</c:v>
                </c:pt>
                <c:pt idx="411">
                  <c:v>1</c:v>
                </c:pt>
                <c:pt idx="412">
                  <c:v>0.02</c:v>
                </c:pt>
                <c:pt idx="413">
                  <c:v>0.02</c:v>
                </c:pt>
                <c:pt idx="414">
                  <c:v>0.01</c:v>
                </c:pt>
                <c:pt idx="415">
                  <c:v>0.01</c:v>
                </c:pt>
                <c:pt idx="416">
                  <c:v>0.28999999999999998</c:v>
                </c:pt>
                <c:pt idx="417">
                  <c:v>0.1</c:v>
                </c:pt>
                <c:pt idx="418">
                  <c:v>0.1</c:v>
                </c:pt>
                <c:pt idx="419">
                  <c:v>0.02</c:v>
                </c:pt>
                <c:pt idx="420">
                  <c:v>1.3</c:v>
                </c:pt>
                <c:pt idx="421">
                  <c:v>1.74</c:v>
                </c:pt>
                <c:pt idx="422">
                  <c:v>2.14</c:v>
                </c:pt>
                <c:pt idx="423">
                  <c:v>2.15</c:v>
                </c:pt>
                <c:pt idx="424">
                  <c:v>2.14</c:v>
                </c:pt>
                <c:pt idx="425">
                  <c:v>2.14</c:v>
                </c:pt>
                <c:pt idx="426">
                  <c:v>2.02</c:v>
                </c:pt>
                <c:pt idx="427">
                  <c:v>2.17</c:v>
                </c:pt>
                <c:pt idx="428">
                  <c:v>0.19</c:v>
                </c:pt>
                <c:pt idx="429">
                  <c:v>0.28999999999999998</c:v>
                </c:pt>
                <c:pt idx="430">
                  <c:v>1.34</c:v>
                </c:pt>
                <c:pt idx="431">
                  <c:v>1.44</c:v>
                </c:pt>
                <c:pt idx="432">
                  <c:v>1.19</c:v>
                </c:pt>
                <c:pt idx="433">
                  <c:v>1.19</c:v>
                </c:pt>
                <c:pt idx="434">
                  <c:v>1.2</c:v>
                </c:pt>
                <c:pt idx="435">
                  <c:v>0.01</c:v>
                </c:pt>
                <c:pt idx="436">
                  <c:v>0.42</c:v>
                </c:pt>
                <c:pt idx="437">
                  <c:v>0.56000000000000005</c:v>
                </c:pt>
                <c:pt idx="438">
                  <c:v>0.31</c:v>
                </c:pt>
                <c:pt idx="439">
                  <c:v>0.25</c:v>
                </c:pt>
                <c:pt idx="440">
                  <c:v>1.04</c:v>
                </c:pt>
                <c:pt idx="441">
                  <c:v>1.06</c:v>
                </c:pt>
                <c:pt idx="442">
                  <c:v>1.67</c:v>
                </c:pt>
                <c:pt idx="443">
                  <c:v>1.67</c:v>
                </c:pt>
                <c:pt idx="444">
                  <c:v>0.35</c:v>
                </c:pt>
                <c:pt idx="445">
                  <c:v>0.14000000000000001</c:v>
                </c:pt>
                <c:pt idx="446">
                  <c:v>1.1499999999999999</c:v>
                </c:pt>
                <c:pt idx="447">
                  <c:v>1.1499999999999999</c:v>
                </c:pt>
                <c:pt idx="448">
                  <c:v>1.24</c:v>
                </c:pt>
                <c:pt idx="449">
                  <c:v>0.01</c:v>
                </c:pt>
                <c:pt idx="450">
                  <c:v>1.34</c:v>
                </c:pt>
                <c:pt idx="451">
                  <c:v>1.33</c:v>
                </c:pt>
                <c:pt idx="452">
                  <c:v>0.62</c:v>
                </c:pt>
                <c:pt idx="453">
                  <c:v>0.64</c:v>
                </c:pt>
                <c:pt idx="454">
                  <c:v>0.96</c:v>
                </c:pt>
                <c:pt idx="455">
                  <c:v>0.68</c:v>
                </c:pt>
                <c:pt idx="456">
                  <c:v>0.68</c:v>
                </c:pt>
                <c:pt idx="457">
                  <c:v>0.11</c:v>
                </c:pt>
                <c:pt idx="458">
                  <c:v>1.47</c:v>
                </c:pt>
                <c:pt idx="459">
                  <c:v>1.4</c:v>
                </c:pt>
                <c:pt idx="460">
                  <c:v>0.7</c:v>
                </c:pt>
                <c:pt idx="461">
                  <c:v>0.44</c:v>
                </c:pt>
                <c:pt idx="462">
                  <c:v>0.55000000000000004</c:v>
                </c:pt>
                <c:pt idx="463">
                  <c:v>0.56000000000000005</c:v>
                </c:pt>
                <c:pt idx="464">
                  <c:v>0.48</c:v>
                </c:pt>
                <c:pt idx="465">
                  <c:v>0.48</c:v>
                </c:pt>
                <c:pt idx="466">
                  <c:v>0.52</c:v>
                </c:pt>
                <c:pt idx="467">
                  <c:v>0.15</c:v>
                </c:pt>
                <c:pt idx="468">
                  <c:v>0.38</c:v>
                </c:pt>
                <c:pt idx="469">
                  <c:v>0.45</c:v>
                </c:pt>
                <c:pt idx="470">
                  <c:v>0.46</c:v>
                </c:pt>
                <c:pt idx="471">
                  <c:v>0.47</c:v>
                </c:pt>
                <c:pt idx="472">
                  <c:v>0.48</c:v>
                </c:pt>
                <c:pt idx="473">
                  <c:v>0.47</c:v>
                </c:pt>
                <c:pt idx="474">
                  <c:v>0.48</c:v>
                </c:pt>
                <c:pt idx="475">
                  <c:v>0.48</c:v>
                </c:pt>
                <c:pt idx="476">
                  <c:v>0.48</c:v>
                </c:pt>
                <c:pt idx="477">
                  <c:v>0.5</c:v>
                </c:pt>
                <c:pt idx="478">
                  <c:v>0.33</c:v>
                </c:pt>
                <c:pt idx="479">
                  <c:v>0.05</c:v>
                </c:pt>
                <c:pt idx="480">
                  <c:v>0.06</c:v>
                </c:pt>
                <c:pt idx="481">
                  <c:v>0.12</c:v>
                </c:pt>
                <c:pt idx="482">
                  <c:v>0</c:v>
                </c:pt>
                <c:pt idx="483">
                  <c:v>0</c:v>
                </c:pt>
                <c:pt idx="484">
                  <c:v>0.01</c:v>
                </c:pt>
                <c:pt idx="485">
                  <c:v>0.14000000000000001</c:v>
                </c:pt>
                <c:pt idx="486">
                  <c:v>0.13</c:v>
                </c:pt>
                <c:pt idx="487">
                  <c:v>0.13</c:v>
                </c:pt>
                <c:pt idx="488">
                  <c:v>0.13</c:v>
                </c:pt>
                <c:pt idx="489">
                  <c:v>0.15</c:v>
                </c:pt>
                <c:pt idx="491">
                  <c:v>0.92</c:v>
                </c:pt>
                <c:pt idx="492">
                  <c:v>0.89</c:v>
                </c:pt>
                <c:pt idx="493">
                  <c:v>0.9</c:v>
                </c:pt>
                <c:pt idx="494">
                  <c:v>0.68</c:v>
                </c:pt>
                <c:pt idx="495">
                  <c:v>0.68</c:v>
                </c:pt>
                <c:pt idx="496">
                  <c:v>0.66</c:v>
                </c:pt>
                <c:pt idx="497">
                  <c:v>0.6</c:v>
                </c:pt>
                <c:pt idx="498">
                  <c:v>0.46</c:v>
                </c:pt>
                <c:pt idx="499">
                  <c:v>0.63</c:v>
                </c:pt>
                <c:pt idx="500">
                  <c:v>0.12</c:v>
                </c:pt>
                <c:pt idx="501">
                  <c:v>0.41</c:v>
                </c:pt>
                <c:pt idx="502">
                  <c:v>0.46</c:v>
                </c:pt>
                <c:pt idx="503">
                  <c:v>0.36</c:v>
                </c:pt>
                <c:pt idx="504">
                  <c:v>0.33</c:v>
                </c:pt>
                <c:pt idx="505">
                  <c:v>0.04</c:v>
                </c:pt>
                <c:pt idx="506">
                  <c:v>0.56000000000000005</c:v>
                </c:pt>
                <c:pt idx="507">
                  <c:v>0.65</c:v>
                </c:pt>
                <c:pt idx="508">
                  <c:v>0.32</c:v>
                </c:pt>
                <c:pt idx="509">
                  <c:v>0.16</c:v>
                </c:pt>
                <c:pt idx="510">
                  <c:v>0.66</c:v>
                </c:pt>
                <c:pt idx="511">
                  <c:v>0.17</c:v>
                </c:pt>
                <c:pt idx="512">
                  <c:v>0.01</c:v>
                </c:pt>
                <c:pt idx="513">
                  <c:v>0.01</c:v>
                </c:pt>
                <c:pt idx="514">
                  <c:v>0.03</c:v>
                </c:pt>
                <c:pt idx="515">
                  <c:v>0</c:v>
                </c:pt>
                <c:pt idx="516">
                  <c:v>0.02</c:v>
                </c:pt>
                <c:pt idx="517">
                  <c:v>0.03</c:v>
                </c:pt>
                <c:pt idx="518">
                  <c:v>0</c:v>
                </c:pt>
                <c:pt idx="519">
                  <c:v>0</c:v>
                </c:pt>
                <c:pt idx="520">
                  <c:v>0.3</c:v>
                </c:pt>
                <c:pt idx="521">
                  <c:v>0.3</c:v>
                </c:pt>
                <c:pt idx="522">
                  <c:v>0.3</c:v>
                </c:pt>
                <c:pt idx="523">
                  <c:v>0.3</c:v>
                </c:pt>
                <c:pt idx="524">
                  <c:v>0.04</c:v>
                </c:pt>
                <c:pt idx="525">
                  <c:v>0.01</c:v>
                </c:pt>
                <c:pt idx="526">
                  <c:v>0.05</c:v>
                </c:pt>
                <c:pt idx="527">
                  <c:v>0</c:v>
                </c:pt>
                <c:pt idx="528">
                  <c:v>0</c:v>
                </c:pt>
                <c:pt idx="529">
                  <c:v>0</c:v>
                </c:pt>
                <c:pt idx="530">
                  <c:v>0</c:v>
                </c:pt>
                <c:pt idx="531">
                  <c:v>0.37</c:v>
                </c:pt>
                <c:pt idx="532">
                  <c:v>0.31</c:v>
                </c:pt>
                <c:pt idx="533">
                  <c:v>0.31</c:v>
                </c:pt>
                <c:pt idx="534">
                  <c:v>0.12</c:v>
                </c:pt>
                <c:pt idx="535">
                  <c:v>0</c:v>
                </c:pt>
                <c:pt idx="536">
                  <c:v>0.4</c:v>
                </c:pt>
                <c:pt idx="537">
                  <c:v>0.27</c:v>
                </c:pt>
                <c:pt idx="538">
                  <c:v>0.27</c:v>
                </c:pt>
                <c:pt idx="539">
                  <c:v>0.04</c:v>
                </c:pt>
                <c:pt idx="540">
                  <c:v>0</c:v>
                </c:pt>
                <c:pt idx="541">
                  <c:v>0.01</c:v>
                </c:pt>
                <c:pt idx="542">
                  <c:v>0.01</c:v>
                </c:pt>
                <c:pt idx="543">
                  <c:v>0.02</c:v>
                </c:pt>
                <c:pt idx="544">
                  <c:v>0.02</c:v>
                </c:pt>
                <c:pt idx="545">
                  <c:v>0.04</c:v>
                </c:pt>
                <c:pt idx="546">
                  <c:v>0</c:v>
                </c:pt>
                <c:pt idx="547">
                  <c:v>0</c:v>
                </c:pt>
                <c:pt idx="548">
                  <c:v>0</c:v>
                </c:pt>
                <c:pt idx="549">
                  <c:v>0</c:v>
                </c:pt>
                <c:pt idx="550">
                  <c:v>0.02</c:v>
                </c:pt>
                <c:pt idx="551">
                  <c:v>0.06</c:v>
                </c:pt>
                <c:pt idx="552">
                  <c:v>0.32</c:v>
                </c:pt>
                <c:pt idx="553">
                  <c:v>0.02</c:v>
                </c:pt>
                <c:pt idx="554">
                  <c:v>0.16</c:v>
                </c:pt>
                <c:pt idx="555">
                  <c:v>0.16</c:v>
                </c:pt>
                <c:pt idx="556">
                  <c:v>0.16</c:v>
                </c:pt>
                <c:pt idx="557">
                  <c:v>0.01</c:v>
                </c:pt>
                <c:pt idx="558">
                  <c:v>0.01</c:v>
                </c:pt>
                <c:pt idx="559">
                  <c:v>0.03</c:v>
                </c:pt>
                <c:pt idx="560">
                  <c:v>0.25</c:v>
                </c:pt>
                <c:pt idx="561">
                  <c:v>0.24</c:v>
                </c:pt>
                <c:pt idx="562">
                  <c:v>0.13</c:v>
                </c:pt>
                <c:pt idx="563">
                  <c:v>0.01</c:v>
                </c:pt>
                <c:pt idx="564">
                  <c:v>0.01</c:v>
                </c:pt>
                <c:pt idx="565">
                  <c:v>0.01</c:v>
                </c:pt>
                <c:pt idx="566">
                  <c:v>0.01</c:v>
                </c:pt>
                <c:pt idx="567">
                  <c:v>0.01</c:v>
                </c:pt>
                <c:pt idx="568">
                  <c:v>0.01</c:v>
                </c:pt>
                <c:pt idx="569">
                  <c:v>0</c:v>
                </c:pt>
                <c:pt idx="570">
                  <c:v>0.04</c:v>
                </c:pt>
                <c:pt idx="571">
                  <c:v>0.47</c:v>
                </c:pt>
                <c:pt idx="572">
                  <c:v>0.08</c:v>
                </c:pt>
                <c:pt idx="573">
                  <c:v>0.04</c:v>
                </c:pt>
                <c:pt idx="574">
                  <c:v>0.04</c:v>
                </c:pt>
                <c:pt idx="575">
                  <c:v>0.12</c:v>
                </c:pt>
                <c:pt idx="577">
                  <c:v>0.02</c:v>
                </c:pt>
                <c:pt idx="578">
                  <c:v>0.19</c:v>
                </c:pt>
                <c:pt idx="579">
                  <c:v>0.19</c:v>
                </c:pt>
                <c:pt idx="580">
                  <c:v>0.21</c:v>
                </c:pt>
                <c:pt idx="581">
                  <c:v>0.33</c:v>
                </c:pt>
                <c:pt idx="582">
                  <c:v>0.59</c:v>
                </c:pt>
                <c:pt idx="583">
                  <c:v>0.19</c:v>
                </c:pt>
                <c:pt idx="584">
                  <c:v>0.39</c:v>
                </c:pt>
                <c:pt idx="585">
                  <c:v>0.25</c:v>
                </c:pt>
                <c:pt idx="586">
                  <c:v>0.48</c:v>
                </c:pt>
                <c:pt idx="587">
                  <c:v>0.51</c:v>
                </c:pt>
                <c:pt idx="588">
                  <c:v>0.47</c:v>
                </c:pt>
                <c:pt idx="589">
                  <c:v>0.48</c:v>
                </c:pt>
                <c:pt idx="590">
                  <c:v>0.11</c:v>
                </c:pt>
                <c:pt idx="591">
                  <c:v>0.27</c:v>
                </c:pt>
                <c:pt idx="592">
                  <c:v>0.37</c:v>
                </c:pt>
                <c:pt idx="593">
                  <c:v>0.12</c:v>
                </c:pt>
                <c:pt idx="594">
                  <c:v>0</c:v>
                </c:pt>
                <c:pt idx="595">
                  <c:v>0.32</c:v>
                </c:pt>
                <c:pt idx="596">
                  <c:v>0.21</c:v>
                </c:pt>
                <c:pt idx="597">
                  <c:v>0.32</c:v>
                </c:pt>
                <c:pt idx="598">
                  <c:v>0.19</c:v>
                </c:pt>
                <c:pt idx="599">
                  <c:v>0.21</c:v>
                </c:pt>
                <c:pt idx="600">
                  <c:v>0.21</c:v>
                </c:pt>
                <c:pt idx="601">
                  <c:v>0.21</c:v>
                </c:pt>
                <c:pt idx="602">
                  <c:v>0.18</c:v>
                </c:pt>
                <c:pt idx="603">
                  <c:v>0.8</c:v>
                </c:pt>
                <c:pt idx="604">
                  <c:v>0.08</c:v>
                </c:pt>
                <c:pt idx="605">
                  <c:v>0.35</c:v>
                </c:pt>
                <c:pt idx="606">
                  <c:v>0.41</c:v>
                </c:pt>
                <c:pt idx="607">
                  <c:v>0.28000000000000003</c:v>
                </c:pt>
                <c:pt idx="608">
                  <c:v>0.26</c:v>
                </c:pt>
                <c:pt idx="609">
                  <c:v>0.34</c:v>
                </c:pt>
                <c:pt idx="610">
                  <c:v>0.18</c:v>
                </c:pt>
                <c:pt idx="611">
                  <c:v>0.27</c:v>
                </c:pt>
                <c:pt idx="612">
                  <c:v>0.28000000000000003</c:v>
                </c:pt>
                <c:pt idx="613">
                  <c:v>0.28000000000000003</c:v>
                </c:pt>
                <c:pt idx="614">
                  <c:v>0.27</c:v>
                </c:pt>
                <c:pt idx="615">
                  <c:v>0.47</c:v>
                </c:pt>
                <c:pt idx="616">
                  <c:v>1.1100000000000001</c:v>
                </c:pt>
                <c:pt idx="617">
                  <c:v>0.24</c:v>
                </c:pt>
                <c:pt idx="618">
                  <c:v>0.44</c:v>
                </c:pt>
                <c:pt idx="619">
                  <c:v>0.37</c:v>
                </c:pt>
                <c:pt idx="620">
                  <c:v>0.1</c:v>
                </c:pt>
                <c:pt idx="621">
                  <c:v>0.28000000000000003</c:v>
                </c:pt>
                <c:pt idx="622">
                  <c:v>0.25</c:v>
                </c:pt>
                <c:pt idx="623">
                  <c:v>0.26</c:v>
                </c:pt>
                <c:pt idx="624">
                  <c:v>0.39</c:v>
                </c:pt>
                <c:pt idx="625">
                  <c:v>0.32</c:v>
                </c:pt>
                <c:pt idx="626">
                  <c:v>0.2</c:v>
                </c:pt>
                <c:pt idx="627">
                  <c:v>0.2</c:v>
                </c:pt>
                <c:pt idx="628">
                  <c:v>0.37</c:v>
                </c:pt>
                <c:pt idx="629">
                  <c:v>0.25</c:v>
                </c:pt>
                <c:pt idx="630">
                  <c:v>0.25</c:v>
                </c:pt>
                <c:pt idx="631">
                  <c:v>0.24</c:v>
                </c:pt>
                <c:pt idx="632">
                  <c:v>0.24</c:v>
                </c:pt>
                <c:pt idx="633">
                  <c:v>0.24</c:v>
                </c:pt>
                <c:pt idx="634">
                  <c:v>0.32</c:v>
                </c:pt>
                <c:pt idx="635">
                  <c:v>0.31</c:v>
                </c:pt>
                <c:pt idx="636">
                  <c:v>0.41</c:v>
                </c:pt>
                <c:pt idx="637">
                  <c:v>0.41</c:v>
                </c:pt>
                <c:pt idx="638">
                  <c:v>0.15</c:v>
                </c:pt>
                <c:pt idx="639">
                  <c:v>0.15</c:v>
                </c:pt>
                <c:pt idx="640">
                  <c:v>0.39</c:v>
                </c:pt>
                <c:pt idx="641">
                  <c:v>0.13</c:v>
                </c:pt>
                <c:pt idx="642">
                  <c:v>0.3</c:v>
                </c:pt>
                <c:pt idx="643">
                  <c:v>0.19</c:v>
                </c:pt>
                <c:pt idx="644">
                  <c:v>0.1</c:v>
                </c:pt>
                <c:pt idx="645">
                  <c:v>0.04</c:v>
                </c:pt>
                <c:pt idx="646">
                  <c:v>0.26</c:v>
                </c:pt>
                <c:pt idx="647">
                  <c:v>0.03</c:v>
                </c:pt>
                <c:pt idx="648">
                  <c:v>0.04</c:v>
                </c:pt>
                <c:pt idx="649">
                  <c:v>0.04</c:v>
                </c:pt>
                <c:pt idx="650">
                  <c:v>0.03</c:v>
                </c:pt>
                <c:pt idx="651">
                  <c:v>0.01</c:v>
                </c:pt>
                <c:pt idx="652">
                  <c:v>0.05</c:v>
                </c:pt>
                <c:pt idx="653">
                  <c:v>0.05</c:v>
                </c:pt>
                <c:pt idx="654">
                  <c:v>0.05</c:v>
                </c:pt>
                <c:pt idx="655">
                  <c:v>0</c:v>
                </c:pt>
                <c:pt idx="656">
                  <c:v>0</c:v>
                </c:pt>
                <c:pt idx="657">
                  <c:v>0</c:v>
                </c:pt>
                <c:pt idx="658">
                  <c:v>0</c:v>
                </c:pt>
                <c:pt idx="659">
                  <c:v>0</c:v>
                </c:pt>
                <c:pt idx="660">
                  <c:v>0</c:v>
                </c:pt>
                <c:pt idx="661">
                  <c:v>0</c:v>
                </c:pt>
                <c:pt idx="662">
                  <c:v>0</c:v>
                </c:pt>
                <c:pt idx="663">
                  <c:v>0</c:v>
                </c:pt>
                <c:pt idx="664">
                  <c:v>0</c:v>
                </c:pt>
                <c:pt idx="665">
                  <c:v>0.06</c:v>
                </c:pt>
                <c:pt idx="666">
                  <c:v>0.01</c:v>
                </c:pt>
                <c:pt idx="667">
                  <c:v>0.01</c:v>
                </c:pt>
                <c:pt idx="668">
                  <c:v>0.02</c:v>
                </c:pt>
                <c:pt idx="669">
                  <c:v>0.02</c:v>
                </c:pt>
                <c:pt idx="670">
                  <c:v>0.04</c:v>
                </c:pt>
                <c:pt idx="671">
                  <c:v>0</c:v>
                </c:pt>
                <c:pt idx="672">
                  <c:v>0</c:v>
                </c:pt>
                <c:pt idx="673">
                  <c:v>0</c:v>
                </c:pt>
                <c:pt idx="674">
                  <c:v>0.01</c:v>
                </c:pt>
                <c:pt idx="675">
                  <c:v>0.01</c:v>
                </c:pt>
                <c:pt idx="676">
                  <c:v>0.26</c:v>
                </c:pt>
                <c:pt idx="677">
                  <c:v>0.19</c:v>
                </c:pt>
                <c:pt idx="678">
                  <c:v>0.1</c:v>
                </c:pt>
                <c:pt idx="679">
                  <c:v>0.34</c:v>
                </c:pt>
                <c:pt idx="680">
                  <c:v>0</c:v>
                </c:pt>
                <c:pt idx="681">
                  <c:v>0.03</c:v>
                </c:pt>
                <c:pt idx="682">
                  <c:v>0.1</c:v>
                </c:pt>
                <c:pt idx="683">
                  <c:v>0.1</c:v>
                </c:pt>
                <c:pt idx="684">
                  <c:v>7.0000000000000007E-2</c:v>
                </c:pt>
                <c:pt idx="685">
                  <c:v>0.02</c:v>
                </c:pt>
                <c:pt idx="686">
                  <c:v>0.82</c:v>
                </c:pt>
                <c:pt idx="687">
                  <c:v>0.02</c:v>
                </c:pt>
                <c:pt idx="688">
                  <c:v>0.01</c:v>
                </c:pt>
                <c:pt idx="689">
                  <c:v>0.01</c:v>
                </c:pt>
                <c:pt idx="690">
                  <c:v>0.01</c:v>
                </c:pt>
                <c:pt idx="691">
                  <c:v>0.59</c:v>
                </c:pt>
                <c:pt idx="692">
                  <c:v>0.15</c:v>
                </c:pt>
                <c:pt idx="693">
                  <c:v>1.18</c:v>
                </c:pt>
                <c:pt idx="694">
                  <c:v>0</c:v>
                </c:pt>
                <c:pt idx="695">
                  <c:v>0</c:v>
                </c:pt>
                <c:pt idx="696">
                  <c:v>0.89</c:v>
                </c:pt>
                <c:pt idx="697">
                  <c:v>0.14000000000000001</c:v>
                </c:pt>
                <c:pt idx="698">
                  <c:v>0.83</c:v>
                </c:pt>
                <c:pt idx="699">
                  <c:v>0.12</c:v>
                </c:pt>
                <c:pt idx="700">
                  <c:v>0.16</c:v>
                </c:pt>
                <c:pt idx="701">
                  <c:v>0.16</c:v>
                </c:pt>
                <c:pt idx="702">
                  <c:v>1.33</c:v>
                </c:pt>
                <c:pt idx="703">
                  <c:v>1.32</c:v>
                </c:pt>
                <c:pt idx="704">
                  <c:v>1.18</c:v>
                </c:pt>
                <c:pt idx="705">
                  <c:v>0.24</c:v>
                </c:pt>
                <c:pt idx="706">
                  <c:v>1.04</c:v>
                </c:pt>
                <c:pt idx="707">
                  <c:v>0.1</c:v>
                </c:pt>
                <c:pt idx="708">
                  <c:v>0.54</c:v>
                </c:pt>
                <c:pt idx="709">
                  <c:v>0.31</c:v>
                </c:pt>
                <c:pt idx="710">
                  <c:v>0.16</c:v>
                </c:pt>
                <c:pt idx="711">
                  <c:v>0.16</c:v>
                </c:pt>
                <c:pt idx="712">
                  <c:v>0.09</c:v>
                </c:pt>
                <c:pt idx="713">
                  <c:v>0.01</c:v>
                </c:pt>
                <c:pt idx="714">
                  <c:v>0.01</c:v>
                </c:pt>
                <c:pt idx="715">
                  <c:v>0.01</c:v>
                </c:pt>
                <c:pt idx="716">
                  <c:v>0.01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1384192"/>
        <c:axId val="101385728"/>
      </c:lineChart>
      <c:catAx>
        <c:axId val="101384192"/>
        <c:scaling>
          <c:orientation val="minMax"/>
        </c:scaling>
        <c:delete val="1"/>
        <c:axPos val="b"/>
        <c:majorTickMark val="none"/>
        <c:minorTickMark val="none"/>
        <c:tickLblPos val="nextTo"/>
        <c:crossAx val="101385728"/>
        <c:crosses val="autoZero"/>
        <c:auto val="1"/>
        <c:lblAlgn val="ctr"/>
        <c:lblOffset val="100"/>
        <c:noMultiLvlLbl val="0"/>
      </c:catAx>
      <c:valAx>
        <c:axId val="101385728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AU"/>
                  <a:t>LOD value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101384192"/>
        <c:crosses val="autoZero"/>
        <c:crossBetween val="between"/>
        <c:majorUnit val="1"/>
        <c:minorUnit val="1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A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Sheet6!$AA$1</c:f>
              <c:strCache>
                <c:ptCount val="1"/>
                <c:pt idx="0">
                  <c:v>Stomatal pore area-T</c:v>
                </c:pt>
              </c:strCache>
            </c:strRef>
          </c:tx>
          <c:marker>
            <c:symbol val="none"/>
          </c:marker>
          <c:cat>
            <c:strRef>
              <c:f>Sheet6!$P$2:$P$718</c:f>
              <c:strCache>
                <c:ptCount val="578"/>
                <c:pt idx="0">
                  <c:v>1H</c:v>
                </c:pt>
                <c:pt idx="72">
                  <c:v>2H</c:v>
                </c:pt>
                <c:pt idx="196">
                  <c:v>3H</c:v>
                </c:pt>
                <c:pt idx="309">
                  <c:v>4H</c:v>
                </c:pt>
                <c:pt idx="372">
                  <c:v>5H</c:v>
                </c:pt>
                <c:pt idx="491">
                  <c:v>6H</c:v>
                </c:pt>
                <c:pt idx="577">
                  <c:v>7H</c:v>
                </c:pt>
              </c:strCache>
            </c:strRef>
          </c:cat>
          <c:val>
            <c:numRef>
              <c:f>Sheet6!$AA$2:$AA$718</c:f>
              <c:numCache>
                <c:formatCode>General</c:formatCode>
                <c:ptCount val="717"/>
                <c:pt idx="0">
                  <c:v>0.17</c:v>
                </c:pt>
                <c:pt idx="1">
                  <c:v>0.02</c:v>
                </c:pt>
                <c:pt idx="2">
                  <c:v>0.02</c:v>
                </c:pt>
                <c:pt idx="3">
                  <c:v>0.01</c:v>
                </c:pt>
                <c:pt idx="4">
                  <c:v>0.01</c:v>
                </c:pt>
                <c:pt idx="5">
                  <c:v>0.08</c:v>
                </c:pt>
                <c:pt idx="6">
                  <c:v>0.02</c:v>
                </c:pt>
                <c:pt idx="7">
                  <c:v>0.02</c:v>
                </c:pt>
                <c:pt idx="8">
                  <c:v>0.25</c:v>
                </c:pt>
                <c:pt idx="9">
                  <c:v>0.54</c:v>
                </c:pt>
                <c:pt idx="10">
                  <c:v>0.62</c:v>
                </c:pt>
                <c:pt idx="11">
                  <c:v>0.1</c:v>
                </c:pt>
                <c:pt idx="12">
                  <c:v>0.18</c:v>
                </c:pt>
                <c:pt idx="13">
                  <c:v>0.2</c:v>
                </c:pt>
                <c:pt idx="14">
                  <c:v>0.2</c:v>
                </c:pt>
                <c:pt idx="15">
                  <c:v>0.12</c:v>
                </c:pt>
                <c:pt idx="16">
                  <c:v>0.09</c:v>
                </c:pt>
                <c:pt idx="17">
                  <c:v>0.11</c:v>
                </c:pt>
                <c:pt idx="18">
                  <c:v>0.2</c:v>
                </c:pt>
                <c:pt idx="19">
                  <c:v>0.41</c:v>
                </c:pt>
                <c:pt idx="20">
                  <c:v>0.41</c:v>
                </c:pt>
                <c:pt idx="21">
                  <c:v>0.41</c:v>
                </c:pt>
                <c:pt idx="22">
                  <c:v>0.36</c:v>
                </c:pt>
                <c:pt idx="23">
                  <c:v>0.36</c:v>
                </c:pt>
                <c:pt idx="24">
                  <c:v>0.36</c:v>
                </c:pt>
                <c:pt idx="25">
                  <c:v>0.08</c:v>
                </c:pt>
                <c:pt idx="26">
                  <c:v>0.08</c:v>
                </c:pt>
                <c:pt idx="27">
                  <c:v>0.15</c:v>
                </c:pt>
                <c:pt idx="28">
                  <c:v>0.15</c:v>
                </c:pt>
                <c:pt idx="29">
                  <c:v>0.15</c:v>
                </c:pt>
                <c:pt idx="30">
                  <c:v>0.14000000000000001</c:v>
                </c:pt>
                <c:pt idx="31">
                  <c:v>0.62</c:v>
                </c:pt>
                <c:pt idx="32">
                  <c:v>0.5</c:v>
                </c:pt>
                <c:pt idx="33">
                  <c:v>0.05</c:v>
                </c:pt>
                <c:pt idx="34">
                  <c:v>0.72</c:v>
                </c:pt>
                <c:pt idx="35">
                  <c:v>0.12</c:v>
                </c:pt>
                <c:pt idx="36">
                  <c:v>0.12</c:v>
                </c:pt>
                <c:pt idx="37">
                  <c:v>0.18</c:v>
                </c:pt>
                <c:pt idx="38">
                  <c:v>7.0000000000000007E-2</c:v>
                </c:pt>
                <c:pt idx="39">
                  <c:v>0.08</c:v>
                </c:pt>
                <c:pt idx="40">
                  <c:v>0.09</c:v>
                </c:pt>
                <c:pt idx="41">
                  <c:v>0.09</c:v>
                </c:pt>
                <c:pt idx="42">
                  <c:v>0.18</c:v>
                </c:pt>
                <c:pt idx="43">
                  <c:v>0.01</c:v>
                </c:pt>
                <c:pt idx="44">
                  <c:v>0.09</c:v>
                </c:pt>
                <c:pt idx="45">
                  <c:v>0.1</c:v>
                </c:pt>
                <c:pt idx="46">
                  <c:v>0.14000000000000001</c:v>
                </c:pt>
                <c:pt idx="47">
                  <c:v>0</c:v>
                </c:pt>
                <c:pt idx="48">
                  <c:v>0</c:v>
                </c:pt>
                <c:pt idx="49">
                  <c:v>0.01</c:v>
                </c:pt>
                <c:pt idx="50">
                  <c:v>0.05</c:v>
                </c:pt>
                <c:pt idx="51">
                  <c:v>0.12</c:v>
                </c:pt>
                <c:pt idx="52">
                  <c:v>0.06</c:v>
                </c:pt>
                <c:pt idx="53">
                  <c:v>0.23</c:v>
                </c:pt>
                <c:pt idx="54">
                  <c:v>0.23</c:v>
                </c:pt>
                <c:pt idx="55">
                  <c:v>1.05</c:v>
                </c:pt>
                <c:pt idx="56">
                  <c:v>0.21</c:v>
                </c:pt>
                <c:pt idx="57">
                  <c:v>0.69</c:v>
                </c:pt>
                <c:pt idx="58">
                  <c:v>0.5</c:v>
                </c:pt>
                <c:pt idx="59">
                  <c:v>0.44</c:v>
                </c:pt>
                <c:pt idx="60">
                  <c:v>0.32</c:v>
                </c:pt>
                <c:pt idx="61">
                  <c:v>1.91</c:v>
                </c:pt>
                <c:pt idx="62">
                  <c:v>3.11</c:v>
                </c:pt>
                <c:pt idx="63">
                  <c:v>1.73</c:v>
                </c:pt>
                <c:pt idx="64">
                  <c:v>1.69</c:v>
                </c:pt>
                <c:pt idx="65">
                  <c:v>1.69</c:v>
                </c:pt>
                <c:pt idx="66">
                  <c:v>1.77</c:v>
                </c:pt>
                <c:pt idx="67">
                  <c:v>1.67</c:v>
                </c:pt>
                <c:pt idx="68">
                  <c:v>0.83</c:v>
                </c:pt>
                <c:pt idx="69">
                  <c:v>0.73</c:v>
                </c:pt>
                <c:pt idx="70">
                  <c:v>0.56999999999999995</c:v>
                </c:pt>
                <c:pt idx="72">
                  <c:v>0</c:v>
                </c:pt>
                <c:pt idx="73">
                  <c:v>0</c:v>
                </c:pt>
                <c:pt idx="74">
                  <c:v>0.24</c:v>
                </c:pt>
                <c:pt idx="75">
                  <c:v>0</c:v>
                </c:pt>
                <c:pt idx="76">
                  <c:v>0.01</c:v>
                </c:pt>
                <c:pt idx="77">
                  <c:v>0.01</c:v>
                </c:pt>
                <c:pt idx="78">
                  <c:v>0.06</c:v>
                </c:pt>
                <c:pt idx="79">
                  <c:v>0.08</c:v>
                </c:pt>
                <c:pt idx="80">
                  <c:v>0.03</c:v>
                </c:pt>
                <c:pt idx="81">
                  <c:v>0.03</c:v>
                </c:pt>
                <c:pt idx="82">
                  <c:v>0.03</c:v>
                </c:pt>
                <c:pt idx="83">
                  <c:v>0.03</c:v>
                </c:pt>
                <c:pt idx="84">
                  <c:v>0.03</c:v>
                </c:pt>
                <c:pt idx="85">
                  <c:v>0.05</c:v>
                </c:pt>
                <c:pt idx="86">
                  <c:v>0</c:v>
                </c:pt>
                <c:pt idx="87">
                  <c:v>0.53</c:v>
                </c:pt>
                <c:pt idx="88">
                  <c:v>0.09</c:v>
                </c:pt>
                <c:pt idx="89">
                  <c:v>0.09</c:v>
                </c:pt>
                <c:pt idx="90">
                  <c:v>0.44</c:v>
                </c:pt>
                <c:pt idx="91">
                  <c:v>0.46</c:v>
                </c:pt>
                <c:pt idx="92">
                  <c:v>0.46</c:v>
                </c:pt>
                <c:pt idx="93">
                  <c:v>0.3</c:v>
                </c:pt>
                <c:pt idx="94">
                  <c:v>0.35</c:v>
                </c:pt>
                <c:pt idx="95">
                  <c:v>0.36</c:v>
                </c:pt>
                <c:pt idx="96">
                  <c:v>0.37</c:v>
                </c:pt>
                <c:pt idx="97">
                  <c:v>0.04</c:v>
                </c:pt>
                <c:pt idx="98">
                  <c:v>0.04</c:v>
                </c:pt>
                <c:pt idx="99">
                  <c:v>0</c:v>
                </c:pt>
                <c:pt idx="100">
                  <c:v>0.01</c:v>
                </c:pt>
                <c:pt idx="101">
                  <c:v>0.01</c:v>
                </c:pt>
                <c:pt idx="102">
                  <c:v>0.01</c:v>
                </c:pt>
                <c:pt idx="103">
                  <c:v>0.04</c:v>
                </c:pt>
                <c:pt idx="104">
                  <c:v>0.05</c:v>
                </c:pt>
                <c:pt idx="105">
                  <c:v>0.32</c:v>
                </c:pt>
                <c:pt idx="106">
                  <c:v>0.01</c:v>
                </c:pt>
                <c:pt idx="107">
                  <c:v>0.01</c:v>
                </c:pt>
                <c:pt idx="108">
                  <c:v>0.03</c:v>
                </c:pt>
                <c:pt idx="109">
                  <c:v>0.03</c:v>
                </c:pt>
                <c:pt idx="110">
                  <c:v>0.03</c:v>
                </c:pt>
                <c:pt idx="111">
                  <c:v>0.04</c:v>
                </c:pt>
                <c:pt idx="112">
                  <c:v>0.04</c:v>
                </c:pt>
                <c:pt idx="113">
                  <c:v>0.04</c:v>
                </c:pt>
                <c:pt idx="114">
                  <c:v>0.18</c:v>
                </c:pt>
                <c:pt idx="115">
                  <c:v>0.18</c:v>
                </c:pt>
                <c:pt idx="116">
                  <c:v>0.31</c:v>
                </c:pt>
                <c:pt idx="117">
                  <c:v>0.11</c:v>
                </c:pt>
                <c:pt idx="118">
                  <c:v>0.03</c:v>
                </c:pt>
                <c:pt idx="119">
                  <c:v>0.03</c:v>
                </c:pt>
                <c:pt idx="120">
                  <c:v>0.03</c:v>
                </c:pt>
                <c:pt idx="121">
                  <c:v>0.11</c:v>
                </c:pt>
                <c:pt idx="122">
                  <c:v>0.12</c:v>
                </c:pt>
                <c:pt idx="123">
                  <c:v>0.64</c:v>
                </c:pt>
                <c:pt idx="124">
                  <c:v>0.05</c:v>
                </c:pt>
                <c:pt idx="125">
                  <c:v>0.11</c:v>
                </c:pt>
                <c:pt idx="126">
                  <c:v>0.35</c:v>
                </c:pt>
                <c:pt idx="127">
                  <c:v>0.06</c:v>
                </c:pt>
                <c:pt idx="128">
                  <c:v>0</c:v>
                </c:pt>
                <c:pt idx="129">
                  <c:v>0.05</c:v>
                </c:pt>
                <c:pt idx="130">
                  <c:v>0</c:v>
                </c:pt>
                <c:pt idx="131">
                  <c:v>0.02</c:v>
                </c:pt>
                <c:pt idx="132">
                  <c:v>0.02</c:v>
                </c:pt>
                <c:pt idx="133">
                  <c:v>0.14000000000000001</c:v>
                </c:pt>
                <c:pt idx="134">
                  <c:v>0.14000000000000001</c:v>
                </c:pt>
                <c:pt idx="135">
                  <c:v>0.14000000000000001</c:v>
                </c:pt>
                <c:pt idx="136">
                  <c:v>0.01</c:v>
                </c:pt>
                <c:pt idx="137">
                  <c:v>0.02</c:v>
                </c:pt>
                <c:pt idx="138">
                  <c:v>0.02</c:v>
                </c:pt>
                <c:pt idx="139">
                  <c:v>7.0000000000000007E-2</c:v>
                </c:pt>
                <c:pt idx="140">
                  <c:v>0.03</c:v>
                </c:pt>
                <c:pt idx="141">
                  <c:v>0.02</c:v>
                </c:pt>
                <c:pt idx="142">
                  <c:v>0.01</c:v>
                </c:pt>
                <c:pt idx="143">
                  <c:v>0.01</c:v>
                </c:pt>
                <c:pt idx="144">
                  <c:v>0</c:v>
                </c:pt>
                <c:pt idx="145">
                  <c:v>0</c:v>
                </c:pt>
                <c:pt idx="146">
                  <c:v>0</c:v>
                </c:pt>
                <c:pt idx="147">
                  <c:v>0</c:v>
                </c:pt>
                <c:pt idx="148">
                  <c:v>7.0000000000000007E-2</c:v>
                </c:pt>
                <c:pt idx="149">
                  <c:v>0.08</c:v>
                </c:pt>
                <c:pt idx="150">
                  <c:v>0.08</c:v>
                </c:pt>
                <c:pt idx="151">
                  <c:v>0.08</c:v>
                </c:pt>
                <c:pt idx="152">
                  <c:v>0.23</c:v>
                </c:pt>
                <c:pt idx="153">
                  <c:v>0.37</c:v>
                </c:pt>
                <c:pt idx="154">
                  <c:v>0.38</c:v>
                </c:pt>
                <c:pt idx="155">
                  <c:v>0.01</c:v>
                </c:pt>
                <c:pt idx="156">
                  <c:v>0.09</c:v>
                </c:pt>
                <c:pt idx="157">
                  <c:v>0.09</c:v>
                </c:pt>
                <c:pt idx="158">
                  <c:v>0.09</c:v>
                </c:pt>
                <c:pt idx="159">
                  <c:v>0.02</c:v>
                </c:pt>
                <c:pt idx="160">
                  <c:v>0.02</c:v>
                </c:pt>
                <c:pt idx="161">
                  <c:v>0.02</c:v>
                </c:pt>
                <c:pt idx="162">
                  <c:v>0.02</c:v>
                </c:pt>
                <c:pt idx="163">
                  <c:v>0.02</c:v>
                </c:pt>
                <c:pt idx="164">
                  <c:v>7.0000000000000007E-2</c:v>
                </c:pt>
                <c:pt idx="165">
                  <c:v>7.0000000000000007E-2</c:v>
                </c:pt>
                <c:pt idx="166">
                  <c:v>0.02</c:v>
                </c:pt>
                <c:pt idx="167">
                  <c:v>0.02</c:v>
                </c:pt>
                <c:pt idx="168">
                  <c:v>0</c:v>
                </c:pt>
                <c:pt idx="169">
                  <c:v>0.02</c:v>
                </c:pt>
                <c:pt idx="170">
                  <c:v>0.17</c:v>
                </c:pt>
                <c:pt idx="171">
                  <c:v>0.03</c:v>
                </c:pt>
                <c:pt idx="172">
                  <c:v>0.21</c:v>
                </c:pt>
                <c:pt idx="173">
                  <c:v>0.19</c:v>
                </c:pt>
                <c:pt idx="174">
                  <c:v>0.26</c:v>
                </c:pt>
                <c:pt idx="175">
                  <c:v>0.04</c:v>
                </c:pt>
                <c:pt idx="176">
                  <c:v>0</c:v>
                </c:pt>
                <c:pt idx="177">
                  <c:v>0.02</c:v>
                </c:pt>
                <c:pt idx="178">
                  <c:v>0.02</c:v>
                </c:pt>
                <c:pt idx="179">
                  <c:v>0.26</c:v>
                </c:pt>
                <c:pt idx="180">
                  <c:v>0.2</c:v>
                </c:pt>
                <c:pt idx="181">
                  <c:v>0.2</c:v>
                </c:pt>
                <c:pt idx="182">
                  <c:v>0.16</c:v>
                </c:pt>
                <c:pt idx="183">
                  <c:v>0.16</c:v>
                </c:pt>
                <c:pt idx="184">
                  <c:v>0.16</c:v>
                </c:pt>
                <c:pt idx="185">
                  <c:v>0</c:v>
                </c:pt>
                <c:pt idx="186">
                  <c:v>0</c:v>
                </c:pt>
                <c:pt idx="187">
                  <c:v>0</c:v>
                </c:pt>
                <c:pt idx="188">
                  <c:v>0.03</c:v>
                </c:pt>
                <c:pt idx="189">
                  <c:v>0.05</c:v>
                </c:pt>
                <c:pt idx="190">
                  <c:v>0.02</c:v>
                </c:pt>
                <c:pt idx="191">
                  <c:v>0.02</c:v>
                </c:pt>
                <c:pt idx="192">
                  <c:v>0.02</c:v>
                </c:pt>
                <c:pt idx="193">
                  <c:v>0.08</c:v>
                </c:pt>
                <c:pt idx="194">
                  <c:v>0.05</c:v>
                </c:pt>
                <c:pt idx="196">
                  <c:v>0</c:v>
                </c:pt>
                <c:pt idx="197">
                  <c:v>0.08</c:v>
                </c:pt>
                <c:pt idx="198">
                  <c:v>0.26</c:v>
                </c:pt>
                <c:pt idx="199">
                  <c:v>0.17</c:v>
                </c:pt>
                <c:pt idx="200">
                  <c:v>0.43</c:v>
                </c:pt>
                <c:pt idx="201">
                  <c:v>0.15</c:v>
                </c:pt>
                <c:pt idx="202">
                  <c:v>0.17</c:v>
                </c:pt>
                <c:pt idx="203">
                  <c:v>0</c:v>
                </c:pt>
                <c:pt idx="204">
                  <c:v>0</c:v>
                </c:pt>
                <c:pt idx="205">
                  <c:v>0</c:v>
                </c:pt>
                <c:pt idx="206">
                  <c:v>0.31</c:v>
                </c:pt>
                <c:pt idx="207">
                  <c:v>0.26</c:v>
                </c:pt>
                <c:pt idx="208">
                  <c:v>0.17</c:v>
                </c:pt>
                <c:pt idx="209">
                  <c:v>0.23</c:v>
                </c:pt>
                <c:pt idx="210">
                  <c:v>0.23</c:v>
                </c:pt>
                <c:pt idx="211">
                  <c:v>0.13</c:v>
                </c:pt>
                <c:pt idx="212">
                  <c:v>7.0000000000000007E-2</c:v>
                </c:pt>
                <c:pt idx="213">
                  <c:v>0.1</c:v>
                </c:pt>
                <c:pt idx="214">
                  <c:v>0.08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0.02</c:v>
                </c:pt>
                <c:pt idx="221">
                  <c:v>0.18</c:v>
                </c:pt>
                <c:pt idx="222">
                  <c:v>0.2</c:v>
                </c:pt>
                <c:pt idx="223">
                  <c:v>0.2</c:v>
                </c:pt>
                <c:pt idx="224">
                  <c:v>0.18</c:v>
                </c:pt>
                <c:pt idx="225">
                  <c:v>0.11</c:v>
                </c:pt>
                <c:pt idx="226">
                  <c:v>7.0000000000000007E-2</c:v>
                </c:pt>
                <c:pt idx="227">
                  <c:v>0.06</c:v>
                </c:pt>
                <c:pt idx="228">
                  <c:v>0.11</c:v>
                </c:pt>
                <c:pt idx="229">
                  <c:v>0.05</c:v>
                </c:pt>
                <c:pt idx="230">
                  <c:v>0.01</c:v>
                </c:pt>
                <c:pt idx="231">
                  <c:v>0.06</c:v>
                </c:pt>
                <c:pt idx="232">
                  <c:v>0.05</c:v>
                </c:pt>
                <c:pt idx="233">
                  <c:v>0.05</c:v>
                </c:pt>
                <c:pt idx="234">
                  <c:v>0.05</c:v>
                </c:pt>
                <c:pt idx="235">
                  <c:v>0.05</c:v>
                </c:pt>
                <c:pt idx="236">
                  <c:v>0.03</c:v>
                </c:pt>
                <c:pt idx="237">
                  <c:v>0.04</c:v>
                </c:pt>
                <c:pt idx="238">
                  <c:v>0.05</c:v>
                </c:pt>
                <c:pt idx="239">
                  <c:v>0.05</c:v>
                </c:pt>
                <c:pt idx="240">
                  <c:v>0</c:v>
                </c:pt>
                <c:pt idx="241">
                  <c:v>0.03</c:v>
                </c:pt>
                <c:pt idx="242">
                  <c:v>0.17</c:v>
                </c:pt>
                <c:pt idx="243">
                  <c:v>0</c:v>
                </c:pt>
                <c:pt idx="244">
                  <c:v>0.12</c:v>
                </c:pt>
                <c:pt idx="245">
                  <c:v>0.14000000000000001</c:v>
                </c:pt>
                <c:pt idx="246">
                  <c:v>0.14000000000000001</c:v>
                </c:pt>
                <c:pt idx="247">
                  <c:v>0.14000000000000001</c:v>
                </c:pt>
                <c:pt idx="248">
                  <c:v>0.14000000000000001</c:v>
                </c:pt>
                <c:pt idx="249">
                  <c:v>0.14000000000000001</c:v>
                </c:pt>
                <c:pt idx="250">
                  <c:v>0.23</c:v>
                </c:pt>
                <c:pt idx="251">
                  <c:v>0.1</c:v>
                </c:pt>
                <c:pt idx="252">
                  <c:v>0.1</c:v>
                </c:pt>
                <c:pt idx="253">
                  <c:v>0.01</c:v>
                </c:pt>
                <c:pt idx="254">
                  <c:v>0.01</c:v>
                </c:pt>
                <c:pt idx="255">
                  <c:v>0</c:v>
                </c:pt>
                <c:pt idx="256">
                  <c:v>0.5</c:v>
                </c:pt>
                <c:pt idx="257">
                  <c:v>0</c:v>
                </c:pt>
                <c:pt idx="258">
                  <c:v>1.01</c:v>
                </c:pt>
                <c:pt idx="259">
                  <c:v>0.99</c:v>
                </c:pt>
                <c:pt idx="260">
                  <c:v>0.88</c:v>
                </c:pt>
                <c:pt idx="261">
                  <c:v>0.23</c:v>
                </c:pt>
                <c:pt idx="262">
                  <c:v>0.23</c:v>
                </c:pt>
                <c:pt idx="263">
                  <c:v>0.27</c:v>
                </c:pt>
                <c:pt idx="264">
                  <c:v>0.47</c:v>
                </c:pt>
                <c:pt idx="265">
                  <c:v>0.06</c:v>
                </c:pt>
                <c:pt idx="266">
                  <c:v>0.12</c:v>
                </c:pt>
                <c:pt idx="267">
                  <c:v>0.01</c:v>
                </c:pt>
                <c:pt idx="268">
                  <c:v>0</c:v>
                </c:pt>
                <c:pt idx="269">
                  <c:v>0.19</c:v>
                </c:pt>
                <c:pt idx="270">
                  <c:v>0.2</c:v>
                </c:pt>
                <c:pt idx="271">
                  <c:v>0.18</c:v>
                </c:pt>
                <c:pt idx="272">
                  <c:v>0.19</c:v>
                </c:pt>
                <c:pt idx="273">
                  <c:v>0.19</c:v>
                </c:pt>
                <c:pt idx="274">
                  <c:v>0.19</c:v>
                </c:pt>
                <c:pt idx="275">
                  <c:v>0.14000000000000001</c:v>
                </c:pt>
                <c:pt idx="276">
                  <c:v>0.15</c:v>
                </c:pt>
                <c:pt idx="277">
                  <c:v>0.34</c:v>
                </c:pt>
                <c:pt idx="278">
                  <c:v>0.34</c:v>
                </c:pt>
                <c:pt idx="279">
                  <c:v>0.34</c:v>
                </c:pt>
                <c:pt idx="280">
                  <c:v>1.29</c:v>
                </c:pt>
                <c:pt idx="281">
                  <c:v>0.23</c:v>
                </c:pt>
                <c:pt idx="282">
                  <c:v>0.23</c:v>
                </c:pt>
                <c:pt idx="283">
                  <c:v>0.22</c:v>
                </c:pt>
                <c:pt idx="284">
                  <c:v>0.36</c:v>
                </c:pt>
                <c:pt idx="285">
                  <c:v>0.36</c:v>
                </c:pt>
                <c:pt idx="286">
                  <c:v>0.36</c:v>
                </c:pt>
                <c:pt idx="287">
                  <c:v>0.79</c:v>
                </c:pt>
                <c:pt idx="288">
                  <c:v>0.79</c:v>
                </c:pt>
                <c:pt idx="289">
                  <c:v>0.36</c:v>
                </c:pt>
                <c:pt idx="290">
                  <c:v>0.36</c:v>
                </c:pt>
                <c:pt idx="291">
                  <c:v>0.16</c:v>
                </c:pt>
                <c:pt idx="292">
                  <c:v>0.16</c:v>
                </c:pt>
                <c:pt idx="293">
                  <c:v>0.25</c:v>
                </c:pt>
                <c:pt idx="294">
                  <c:v>0.05</c:v>
                </c:pt>
                <c:pt idx="295">
                  <c:v>0.06</c:v>
                </c:pt>
                <c:pt idx="296">
                  <c:v>0.06</c:v>
                </c:pt>
                <c:pt idx="297">
                  <c:v>0</c:v>
                </c:pt>
                <c:pt idx="298">
                  <c:v>0</c:v>
                </c:pt>
                <c:pt idx="299">
                  <c:v>0</c:v>
                </c:pt>
                <c:pt idx="300">
                  <c:v>0.02</c:v>
                </c:pt>
                <c:pt idx="301">
                  <c:v>0.01</c:v>
                </c:pt>
                <c:pt idx="302">
                  <c:v>0.02</c:v>
                </c:pt>
                <c:pt idx="303">
                  <c:v>0</c:v>
                </c:pt>
                <c:pt idx="304">
                  <c:v>0.03</c:v>
                </c:pt>
                <c:pt idx="305">
                  <c:v>0.01</c:v>
                </c:pt>
                <c:pt idx="306">
                  <c:v>0</c:v>
                </c:pt>
                <c:pt idx="307">
                  <c:v>0.02</c:v>
                </c:pt>
                <c:pt idx="309">
                  <c:v>0.04</c:v>
                </c:pt>
                <c:pt idx="310">
                  <c:v>0.3</c:v>
                </c:pt>
                <c:pt idx="311">
                  <c:v>0.33</c:v>
                </c:pt>
                <c:pt idx="312">
                  <c:v>0.71</c:v>
                </c:pt>
                <c:pt idx="313">
                  <c:v>0.03</c:v>
                </c:pt>
                <c:pt idx="314">
                  <c:v>0.04</c:v>
                </c:pt>
                <c:pt idx="315">
                  <c:v>0.03</c:v>
                </c:pt>
                <c:pt idx="316">
                  <c:v>0.09</c:v>
                </c:pt>
                <c:pt idx="317">
                  <c:v>0</c:v>
                </c:pt>
                <c:pt idx="318">
                  <c:v>0.19</c:v>
                </c:pt>
                <c:pt idx="319">
                  <c:v>0.05</c:v>
                </c:pt>
                <c:pt idx="320">
                  <c:v>0.01</c:v>
                </c:pt>
                <c:pt idx="321">
                  <c:v>0.02</c:v>
                </c:pt>
                <c:pt idx="322">
                  <c:v>0.02</c:v>
                </c:pt>
                <c:pt idx="323">
                  <c:v>0.04</c:v>
                </c:pt>
                <c:pt idx="324">
                  <c:v>0.03</c:v>
                </c:pt>
                <c:pt idx="325">
                  <c:v>0.03</c:v>
                </c:pt>
                <c:pt idx="326">
                  <c:v>0.03</c:v>
                </c:pt>
                <c:pt idx="327">
                  <c:v>0.03</c:v>
                </c:pt>
                <c:pt idx="328">
                  <c:v>0.03</c:v>
                </c:pt>
                <c:pt idx="329">
                  <c:v>0.03</c:v>
                </c:pt>
                <c:pt idx="330">
                  <c:v>0.32</c:v>
                </c:pt>
                <c:pt idx="331">
                  <c:v>0.03</c:v>
                </c:pt>
                <c:pt idx="332">
                  <c:v>0.08</c:v>
                </c:pt>
                <c:pt idx="333">
                  <c:v>0.01</c:v>
                </c:pt>
                <c:pt idx="334">
                  <c:v>0.01</c:v>
                </c:pt>
                <c:pt idx="335">
                  <c:v>0.01</c:v>
                </c:pt>
                <c:pt idx="336">
                  <c:v>0.04</c:v>
                </c:pt>
                <c:pt idx="337">
                  <c:v>0.05</c:v>
                </c:pt>
                <c:pt idx="338">
                  <c:v>0.05</c:v>
                </c:pt>
                <c:pt idx="339">
                  <c:v>0.06</c:v>
                </c:pt>
                <c:pt idx="340">
                  <c:v>0.08</c:v>
                </c:pt>
                <c:pt idx="341">
                  <c:v>0.08</c:v>
                </c:pt>
                <c:pt idx="342">
                  <c:v>0.08</c:v>
                </c:pt>
                <c:pt idx="343">
                  <c:v>0.22</c:v>
                </c:pt>
                <c:pt idx="344">
                  <c:v>0</c:v>
                </c:pt>
                <c:pt idx="345">
                  <c:v>0</c:v>
                </c:pt>
                <c:pt idx="346">
                  <c:v>0.01</c:v>
                </c:pt>
                <c:pt idx="347">
                  <c:v>0.1</c:v>
                </c:pt>
                <c:pt idx="348">
                  <c:v>0.19</c:v>
                </c:pt>
                <c:pt idx="349">
                  <c:v>0.18</c:v>
                </c:pt>
                <c:pt idx="350">
                  <c:v>0.04</c:v>
                </c:pt>
                <c:pt idx="351">
                  <c:v>0.15</c:v>
                </c:pt>
                <c:pt idx="352">
                  <c:v>0.15</c:v>
                </c:pt>
                <c:pt idx="353">
                  <c:v>0.01</c:v>
                </c:pt>
                <c:pt idx="354">
                  <c:v>0.01</c:v>
                </c:pt>
                <c:pt idx="355">
                  <c:v>0.01</c:v>
                </c:pt>
                <c:pt idx="356">
                  <c:v>0.11</c:v>
                </c:pt>
                <c:pt idx="357">
                  <c:v>0.11</c:v>
                </c:pt>
                <c:pt idx="358">
                  <c:v>7.0000000000000007E-2</c:v>
                </c:pt>
                <c:pt idx="359">
                  <c:v>0.01</c:v>
                </c:pt>
                <c:pt idx="360">
                  <c:v>0.01</c:v>
                </c:pt>
                <c:pt idx="361">
                  <c:v>0.01</c:v>
                </c:pt>
                <c:pt idx="362">
                  <c:v>0.13</c:v>
                </c:pt>
                <c:pt idx="363">
                  <c:v>0.02</c:v>
                </c:pt>
                <c:pt idx="364">
                  <c:v>0.01</c:v>
                </c:pt>
                <c:pt idx="365">
                  <c:v>0.53</c:v>
                </c:pt>
                <c:pt idx="366">
                  <c:v>0.01</c:v>
                </c:pt>
                <c:pt idx="367">
                  <c:v>0.01</c:v>
                </c:pt>
                <c:pt idx="368">
                  <c:v>0.94</c:v>
                </c:pt>
                <c:pt idx="369">
                  <c:v>0.5</c:v>
                </c:pt>
                <c:pt idx="370">
                  <c:v>0.02</c:v>
                </c:pt>
                <c:pt idx="372">
                  <c:v>0.02</c:v>
                </c:pt>
                <c:pt idx="373">
                  <c:v>0.02</c:v>
                </c:pt>
                <c:pt idx="374">
                  <c:v>0.15</c:v>
                </c:pt>
                <c:pt idx="375">
                  <c:v>0.17</c:v>
                </c:pt>
                <c:pt idx="376">
                  <c:v>0.18</c:v>
                </c:pt>
                <c:pt idx="377">
                  <c:v>0.18</c:v>
                </c:pt>
                <c:pt idx="378">
                  <c:v>0.23</c:v>
                </c:pt>
                <c:pt idx="379">
                  <c:v>0.23</c:v>
                </c:pt>
                <c:pt idx="380">
                  <c:v>0.03</c:v>
                </c:pt>
                <c:pt idx="381">
                  <c:v>0.05</c:v>
                </c:pt>
                <c:pt idx="382">
                  <c:v>0.06</c:v>
                </c:pt>
                <c:pt idx="383">
                  <c:v>0.06</c:v>
                </c:pt>
                <c:pt idx="384">
                  <c:v>0.06</c:v>
                </c:pt>
                <c:pt idx="385">
                  <c:v>0.05</c:v>
                </c:pt>
                <c:pt idx="386">
                  <c:v>0.25</c:v>
                </c:pt>
                <c:pt idx="387">
                  <c:v>0</c:v>
                </c:pt>
                <c:pt idx="388">
                  <c:v>1.1100000000000001</c:v>
                </c:pt>
                <c:pt idx="389">
                  <c:v>1.1100000000000001</c:v>
                </c:pt>
                <c:pt idx="390">
                  <c:v>1.1100000000000001</c:v>
                </c:pt>
                <c:pt idx="391">
                  <c:v>1.1100000000000001</c:v>
                </c:pt>
                <c:pt idx="392">
                  <c:v>1.1100000000000001</c:v>
                </c:pt>
                <c:pt idx="393">
                  <c:v>0.11</c:v>
                </c:pt>
                <c:pt idx="394">
                  <c:v>0.23</c:v>
                </c:pt>
                <c:pt idx="395">
                  <c:v>0</c:v>
                </c:pt>
                <c:pt idx="396">
                  <c:v>0</c:v>
                </c:pt>
                <c:pt idx="397">
                  <c:v>0</c:v>
                </c:pt>
                <c:pt idx="398">
                  <c:v>0</c:v>
                </c:pt>
                <c:pt idx="399">
                  <c:v>0</c:v>
                </c:pt>
                <c:pt idx="400">
                  <c:v>0.31</c:v>
                </c:pt>
                <c:pt idx="401">
                  <c:v>0.27</c:v>
                </c:pt>
                <c:pt idx="402">
                  <c:v>0.36</c:v>
                </c:pt>
                <c:pt idx="403">
                  <c:v>0.35</c:v>
                </c:pt>
                <c:pt idx="404">
                  <c:v>0.49</c:v>
                </c:pt>
                <c:pt idx="405">
                  <c:v>0</c:v>
                </c:pt>
                <c:pt idx="406">
                  <c:v>0</c:v>
                </c:pt>
                <c:pt idx="407">
                  <c:v>0.37</c:v>
                </c:pt>
                <c:pt idx="408">
                  <c:v>0.37</c:v>
                </c:pt>
                <c:pt idx="409">
                  <c:v>0.03</c:v>
                </c:pt>
                <c:pt idx="410">
                  <c:v>0.43</c:v>
                </c:pt>
                <c:pt idx="411">
                  <c:v>0.03</c:v>
                </c:pt>
                <c:pt idx="412">
                  <c:v>0.13</c:v>
                </c:pt>
                <c:pt idx="413">
                  <c:v>0.02</c:v>
                </c:pt>
                <c:pt idx="414">
                  <c:v>0.02</c:v>
                </c:pt>
                <c:pt idx="415">
                  <c:v>0.11</c:v>
                </c:pt>
                <c:pt idx="416">
                  <c:v>0.31</c:v>
                </c:pt>
                <c:pt idx="417">
                  <c:v>7.0000000000000007E-2</c:v>
                </c:pt>
                <c:pt idx="418">
                  <c:v>7.0000000000000007E-2</c:v>
                </c:pt>
                <c:pt idx="419">
                  <c:v>0</c:v>
                </c:pt>
                <c:pt idx="420">
                  <c:v>0.11</c:v>
                </c:pt>
                <c:pt idx="421">
                  <c:v>0.66</c:v>
                </c:pt>
                <c:pt idx="422">
                  <c:v>0.77</c:v>
                </c:pt>
                <c:pt idx="423">
                  <c:v>0.76</c:v>
                </c:pt>
                <c:pt idx="424">
                  <c:v>0.76</c:v>
                </c:pt>
                <c:pt idx="425">
                  <c:v>0.76</c:v>
                </c:pt>
                <c:pt idx="426">
                  <c:v>1.01</c:v>
                </c:pt>
                <c:pt idx="427">
                  <c:v>0.54</c:v>
                </c:pt>
                <c:pt idx="428">
                  <c:v>0.31</c:v>
                </c:pt>
                <c:pt idx="429">
                  <c:v>0.43</c:v>
                </c:pt>
                <c:pt idx="430">
                  <c:v>0.39</c:v>
                </c:pt>
                <c:pt idx="431">
                  <c:v>0.42</c:v>
                </c:pt>
                <c:pt idx="432">
                  <c:v>0.55000000000000004</c:v>
                </c:pt>
                <c:pt idx="433">
                  <c:v>0.55000000000000004</c:v>
                </c:pt>
                <c:pt idx="434">
                  <c:v>0.55000000000000004</c:v>
                </c:pt>
                <c:pt idx="435">
                  <c:v>0.12</c:v>
                </c:pt>
                <c:pt idx="436">
                  <c:v>0.02</c:v>
                </c:pt>
                <c:pt idx="437">
                  <c:v>0</c:v>
                </c:pt>
                <c:pt idx="438">
                  <c:v>0.17</c:v>
                </c:pt>
                <c:pt idx="439">
                  <c:v>0.34</c:v>
                </c:pt>
                <c:pt idx="440">
                  <c:v>1.06</c:v>
                </c:pt>
                <c:pt idx="441">
                  <c:v>1.08</c:v>
                </c:pt>
                <c:pt idx="442">
                  <c:v>0.64</c:v>
                </c:pt>
                <c:pt idx="443">
                  <c:v>0.64</c:v>
                </c:pt>
                <c:pt idx="444">
                  <c:v>0.23</c:v>
                </c:pt>
                <c:pt idx="445">
                  <c:v>0.32</c:v>
                </c:pt>
                <c:pt idx="446">
                  <c:v>0.79</c:v>
                </c:pt>
                <c:pt idx="447">
                  <c:v>0.79</c:v>
                </c:pt>
                <c:pt idx="448">
                  <c:v>0.89</c:v>
                </c:pt>
                <c:pt idx="449">
                  <c:v>0.41</c:v>
                </c:pt>
                <c:pt idx="450">
                  <c:v>0.76</c:v>
                </c:pt>
                <c:pt idx="451">
                  <c:v>0.76</c:v>
                </c:pt>
                <c:pt idx="452">
                  <c:v>0.6</c:v>
                </c:pt>
                <c:pt idx="453">
                  <c:v>0.61</c:v>
                </c:pt>
                <c:pt idx="454">
                  <c:v>0.84</c:v>
                </c:pt>
                <c:pt idx="455">
                  <c:v>0.95</c:v>
                </c:pt>
                <c:pt idx="456">
                  <c:v>0.92</c:v>
                </c:pt>
                <c:pt idx="457">
                  <c:v>0.06</c:v>
                </c:pt>
                <c:pt idx="458">
                  <c:v>0.51</c:v>
                </c:pt>
                <c:pt idx="459">
                  <c:v>0.78</c:v>
                </c:pt>
                <c:pt idx="460">
                  <c:v>0.06</c:v>
                </c:pt>
                <c:pt idx="461">
                  <c:v>0</c:v>
                </c:pt>
                <c:pt idx="462">
                  <c:v>0.34</c:v>
                </c:pt>
                <c:pt idx="463">
                  <c:v>0.34</c:v>
                </c:pt>
                <c:pt idx="464">
                  <c:v>0.2</c:v>
                </c:pt>
                <c:pt idx="465">
                  <c:v>0.2</c:v>
                </c:pt>
                <c:pt idx="466">
                  <c:v>7.0000000000000007E-2</c:v>
                </c:pt>
                <c:pt idx="467">
                  <c:v>0</c:v>
                </c:pt>
                <c:pt idx="468">
                  <c:v>0.06</c:v>
                </c:pt>
                <c:pt idx="469">
                  <c:v>0.1</c:v>
                </c:pt>
                <c:pt idx="470">
                  <c:v>0.11</c:v>
                </c:pt>
                <c:pt idx="471">
                  <c:v>0.11</c:v>
                </c:pt>
                <c:pt idx="472">
                  <c:v>0.12</c:v>
                </c:pt>
                <c:pt idx="473">
                  <c:v>0.12</c:v>
                </c:pt>
                <c:pt idx="474">
                  <c:v>0.12</c:v>
                </c:pt>
                <c:pt idx="475">
                  <c:v>0.12</c:v>
                </c:pt>
                <c:pt idx="476">
                  <c:v>0.14000000000000001</c:v>
                </c:pt>
                <c:pt idx="477">
                  <c:v>0.1</c:v>
                </c:pt>
                <c:pt idx="478">
                  <c:v>0.1</c:v>
                </c:pt>
                <c:pt idx="479">
                  <c:v>0.11</c:v>
                </c:pt>
                <c:pt idx="480">
                  <c:v>0.69</c:v>
                </c:pt>
                <c:pt idx="481">
                  <c:v>1.72</c:v>
                </c:pt>
                <c:pt idx="482">
                  <c:v>0.12</c:v>
                </c:pt>
                <c:pt idx="483">
                  <c:v>0.11</c:v>
                </c:pt>
                <c:pt idx="484">
                  <c:v>0.49</c:v>
                </c:pt>
                <c:pt idx="485">
                  <c:v>0.02</c:v>
                </c:pt>
                <c:pt idx="486">
                  <c:v>0.02</c:v>
                </c:pt>
                <c:pt idx="487">
                  <c:v>0.02</c:v>
                </c:pt>
                <c:pt idx="488">
                  <c:v>0.02</c:v>
                </c:pt>
                <c:pt idx="489">
                  <c:v>0.45</c:v>
                </c:pt>
                <c:pt idx="491">
                  <c:v>0.24</c:v>
                </c:pt>
                <c:pt idx="492">
                  <c:v>0.32</c:v>
                </c:pt>
                <c:pt idx="493">
                  <c:v>0.3</c:v>
                </c:pt>
                <c:pt idx="494">
                  <c:v>7.0000000000000007E-2</c:v>
                </c:pt>
                <c:pt idx="495">
                  <c:v>0.08</c:v>
                </c:pt>
                <c:pt idx="496">
                  <c:v>0.08</c:v>
                </c:pt>
                <c:pt idx="497">
                  <c:v>0.09</c:v>
                </c:pt>
                <c:pt idx="498">
                  <c:v>0.15</c:v>
                </c:pt>
                <c:pt idx="499">
                  <c:v>0</c:v>
                </c:pt>
                <c:pt idx="500">
                  <c:v>0.06</c:v>
                </c:pt>
                <c:pt idx="501">
                  <c:v>0.01</c:v>
                </c:pt>
                <c:pt idx="502">
                  <c:v>0</c:v>
                </c:pt>
                <c:pt idx="503">
                  <c:v>0</c:v>
                </c:pt>
                <c:pt idx="504">
                  <c:v>0.35</c:v>
                </c:pt>
                <c:pt idx="505">
                  <c:v>0.03</c:v>
                </c:pt>
                <c:pt idx="506">
                  <c:v>0</c:v>
                </c:pt>
                <c:pt idx="507">
                  <c:v>0.27</c:v>
                </c:pt>
                <c:pt idx="508">
                  <c:v>0.01</c:v>
                </c:pt>
                <c:pt idx="509">
                  <c:v>0.12</c:v>
                </c:pt>
                <c:pt idx="510">
                  <c:v>0.01</c:v>
                </c:pt>
                <c:pt idx="511">
                  <c:v>0.09</c:v>
                </c:pt>
                <c:pt idx="512">
                  <c:v>7.0000000000000007E-2</c:v>
                </c:pt>
                <c:pt idx="513">
                  <c:v>7.0000000000000007E-2</c:v>
                </c:pt>
                <c:pt idx="514">
                  <c:v>0.01</c:v>
                </c:pt>
                <c:pt idx="515">
                  <c:v>0</c:v>
                </c:pt>
                <c:pt idx="516">
                  <c:v>0.14000000000000001</c:v>
                </c:pt>
                <c:pt idx="517">
                  <c:v>0.17</c:v>
                </c:pt>
                <c:pt idx="518">
                  <c:v>0.09</c:v>
                </c:pt>
                <c:pt idx="519">
                  <c:v>0.06</c:v>
                </c:pt>
                <c:pt idx="520">
                  <c:v>0.02</c:v>
                </c:pt>
                <c:pt idx="521">
                  <c:v>0.01</c:v>
                </c:pt>
                <c:pt idx="522">
                  <c:v>0.01</c:v>
                </c:pt>
                <c:pt idx="523">
                  <c:v>0.01</c:v>
                </c:pt>
                <c:pt idx="524">
                  <c:v>0.02</c:v>
                </c:pt>
                <c:pt idx="525">
                  <c:v>0</c:v>
                </c:pt>
                <c:pt idx="526">
                  <c:v>0</c:v>
                </c:pt>
                <c:pt idx="527">
                  <c:v>0</c:v>
                </c:pt>
                <c:pt idx="528">
                  <c:v>0</c:v>
                </c:pt>
                <c:pt idx="529">
                  <c:v>0</c:v>
                </c:pt>
                <c:pt idx="530">
                  <c:v>0</c:v>
                </c:pt>
                <c:pt idx="531">
                  <c:v>0.01</c:v>
                </c:pt>
                <c:pt idx="532">
                  <c:v>0</c:v>
                </c:pt>
                <c:pt idx="533">
                  <c:v>0</c:v>
                </c:pt>
                <c:pt idx="534">
                  <c:v>0.49</c:v>
                </c:pt>
                <c:pt idx="535">
                  <c:v>0.69</c:v>
                </c:pt>
                <c:pt idx="536">
                  <c:v>0.71</c:v>
                </c:pt>
                <c:pt idx="537">
                  <c:v>0.83</c:v>
                </c:pt>
                <c:pt idx="538">
                  <c:v>0.83</c:v>
                </c:pt>
                <c:pt idx="539">
                  <c:v>0.05</c:v>
                </c:pt>
                <c:pt idx="540">
                  <c:v>0.18</c:v>
                </c:pt>
                <c:pt idx="541">
                  <c:v>0.45</c:v>
                </c:pt>
                <c:pt idx="542">
                  <c:v>0.45</c:v>
                </c:pt>
                <c:pt idx="543">
                  <c:v>0.38</c:v>
                </c:pt>
                <c:pt idx="544">
                  <c:v>0.38</c:v>
                </c:pt>
                <c:pt idx="545">
                  <c:v>0.06</c:v>
                </c:pt>
                <c:pt idx="546">
                  <c:v>0.25</c:v>
                </c:pt>
                <c:pt idx="547">
                  <c:v>0.28000000000000003</c:v>
                </c:pt>
                <c:pt idx="548">
                  <c:v>0.28000000000000003</c:v>
                </c:pt>
                <c:pt idx="549">
                  <c:v>0.14000000000000001</c:v>
                </c:pt>
                <c:pt idx="550">
                  <c:v>0.27</c:v>
                </c:pt>
                <c:pt idx="551">
                  <c:v>0.19</c:v>
                </c:pt>
                <c:pt idx="552">
                  <c:v>0.27</c:v>
                </c:pt>
                <c:pt idx="553">
                  <c:v>0.05</c:v>
                </c:pt>
                <c:pt idx="554">
                  <c:v>0.03</c:v>
                </c:pt>
                <c:pt idx="555">
                  <c:v>0.04</c:v>
                </c:pt>
                <c:pt idx="556">
                  <c:v>0.05</c:v>
                </c:pt>
                <c:pt idx="557">
                  <c:v>0.03</c:v>
                </c:pt>
                <c:pt idx="558">
                  <c:v>0.01</c:v>
                </c:pt>
                <c:pt idx="559">
                  <c:v>0</c:v>
                </c:pt>
                <c:pt idx="560">
                  <c:v>0.28999999999999998</c:v>
                </c:pt>
                <c:pt idx="561">
                  <c:v>0.28000000000000003</c:v>
                </c:pt>
                <c:pt idx="562">
                  <c:v>0.42</c:v>
                </c:pt>
                <c:pt idx="563">
                  <c:v>0</c:v>
                </c:pt>
                <c:pt idx="564">
                  <c:v>0</c:v>
                </c:pt>
                <c:pt idx="565">
                  <c:v>0</c:v>
                </c:pt>
                <c:pt idx="566">
                  <c:v>0</c:v>
                </c:pt>
                <c:pt idx="567">
                  <c:v>0</c:v>
                </c:pt>
                <c:pt idx="568">
                  <c:v>0</c:v>
                </c:pt>
                <c:pt idx="569">
                  <c:v>0.15</c:v>
                </c:pt>
                <c:pt idx="570">
                  <c:v>0</c:v>
                </c:pt>
                <c:pt idx="571">
                  <c:v>0.14000000000000001</c:v>
                </c:pt>
                <c:pt idx="572">
                  <c:v>0</c:v>
                </c:pt>
                <c:pt idx="573">
                  <c:v>0</c:v>
                </c:pt>
                <c:pt idx="574">
                  <c:v>0</c:v>
                </c:pt>
                <c:pt idx="575">
                  <c:v>0.13</c:v>
                </c:pt>
                <c:pt idx="577">
                  <c:v>0.01</c:v>
                </c:pt>
                <c:pt idx="578">
                  <c:v>0.05</c:v>
                </c:pt>
                <c:pt idx="579">
                  <c:v>0.05</c:v>
                </c:pt>
                <c:pt idx="580">
                  <c:v>0.05</c:v>
                </c:pt>
                <c:pt idx="581">
                  <c:v>0.06</c:v>
                </c:pt>
                <c:pt idx="582">
                  <c:v>0.08</c:v>
                </c:pt>
                <c:pt idx="583">
                  <c:v>0.92</c:v>
                </c:pt>
                <c:pt idx="584">
                  <c:v>0.68</c:v>
                </c:pt>
                <c:pt idx="585">
                  <c:v>0.68</c:v>
                </c:pt>
                <c:pt idx="586">
                  <c:v>0.03</c:v>
                </c:pt>
                <c:pt idx="587">
                  <c:v>0.03</c:v>
                </c:pt>
                <c:pt idx="588">
                  <c:v>0.88</c:v>
                </c:pt>
                <c:pt idx="589">
                  <c:v>0.09</c:v>
                </c:pt>
                <c:pt idx="590">
                  <c:v>0.03</c:v>
                </c:pt>
                <c:pt idx="591">
                  <c:v>0.01</c:v>
                </c:pt>
                <c:pt idx="592">
                  <c:v>0.14000000000000001</c:v>
                </c:pt>
                <c:pt idx="593">
                  <c:v>7.0000000000000007E-2</c:v>
                </c:pt>
                <c:pt idx="594">
                  <c:v>0.02</c:v>
                </c:pt>
                <c:pt idx="595">
                  <c:v>0</c:v>
                </c:pt>
                <c:pt idx="596">
                  <c:v>0.01</c:v>
                </c:pt>
                <c:pt idx="597">
                  <c:v>0.04</c:v>
                </c:pt>
                <c:pt idx="598">
                  <c:v>0.01</c:v>
                </c:pt>
                <c:pt idx="599">
                  <c:v>0.01</c:v>
                </c:pt>
                <c:pt idx="600">
                  <c:v>0.01</c:v>
                </c:pt>
                <c:pt idx="601">
                  <c:v>0.01</c:v>
                </c:pt>
                <c:pt idx="602">
                  <c:v>0.01</c:v>
                </c:pt>
                <c:pt idx="603">
                  <c:v>0.01</c:v>
                </c:pt>
                <c:pt idx="604">
                  <c:v>0.16</c:v>
                </c:pt>
                <c:pt idx="605">
                  <c:v>0.03</c:v>
                </c:pt>
                <c:pt idx="606">
                  <c:v>0.06</c:v>
                </c:pt>
                <c:pt idx="607">
                  <c:v>7.0000000000000007E-2</c:v>
                </c:pt>
                <c:pt idx="608">
                  <c:v>7.0000000000000007E-2</c:v>
                </c:pt>
                <c:pt idx="609">
                  <c:v>0.04</c:v>
                </c:pt>
                <c:pt idx="610">
                  <c:v>0.09</c:v>
                </c:pt>
                <c:pt idx="611">
                  <c:v>0.05</c:v>
                </c:pt>
                <c:pt idx="612">
                  <c:v>7.0000000000000007E-2</c:v>
                </c:pt>
                <c:pt idx="613">
                  <c:v>7.0000000000000007E-2</c:v>
                </c:pt>
                <c:pt idx="614">
                  <c:v>7.0000000000000007E-2</c:v>
                </c:pt>
                <c:pt idx="615">
                  <c:v>0.1</c:v>
                </c:pt>
                <c:pt idx="616">
                  <c:v>0.1</c:v>
                </c:pt>
                <c:pt idx="617">
                  <c:v>0.06</c:v>
                </c:pt>
                <c:pt idx="618">
                  <c:v>0.03</c:v>
                </c:pt>
                <c:pt idx="619">
                  <c:v>0.03</c:v>
                </c:pt>
                <c:pt idx="620">
                  <c:v>0.2</c:v>
                </c:pt>
                <c:pt idx="621">
                  <c:v>0.16</c:v>
                </c:pt>
                <c:pt idx="622">
                  <c:v>0.13</c:v>
                </c:pt>
                <c:pt idx="623">
                  <c:v>0.01</c:v>
                </c:pt>
                <c:pt idx="624">
                  <c:v>0.35</c:v>
                </c:pt>
                <c:pt idx="625">
                  <c:v>0.38</c:v>
                </c:pt>
                <c:pt idx="626">
                  <c:v>7.0000000000000007E-2</c:v>
                </c:pt>
                <c:pt idx="627">
                  <c:v>0.06</c:v>
                </c:pt>
                <c:pt idx="628">
                  <c:v>0.03</c:v>
                </c:pt>
                <c:pt idx="629">
                  <c:v>0.59</c:v>
                </c:pt>
                <c:pt idx="630">
                  <c:v>0.59</c:v>
                </c:pt>
                <c:pt idx="631">
                  <c:v>0.59</c:v>
                </c:pt>
                <c:pt idx="632">
                  <c:v>0.59</c:v>
                </c:pt>
                <c:pt idx="633">
                  <c:v>0.59</c:v>
                </c:pt>
                <c:pt idx="634">
                  <c:v>0</c:v>
                </c:pt>
                <c:pt idx="635">
                  <c:v>0</c:v>
                </c:pt>
                <c:pt idx="636">
                  <c:v>0.21</c:v>
                </c:pt>
                <c:pt idx="637">
                  <c:v>0.21</c:v>
                </c:pt>
                <c:pt idx="638">
                  <c:v>0.02</c:v>
                </c:pt>
                <c:pt idx="639">
                  <c:v>0.02</c:v>
                </c:pt>
                <c:pt idx="640">
                  <c:v>0.19</c:v>
                </c:pt>
                <c:pt idx="641">
                  <c:v>0.1</c:v>
                </c:pt>
                <c:pt idx="642">
                  <c:v>0.06</c:v>
                </c:pt>
                <c:pt idx="643">
                  <c:v>7.0000000000000007E-2</c:v>
                </c:pt>
                <c:pt idx="644">
                  <c:v>0.04</c:v>
                </c:pt>
                <c:pt idx="645">
                  <c:v>0.17</c:v>
                </c:pt>
                <c:pt idx="646">
                  <c:v>0</c:v>
                </c:pt>
                <c:pt idx="647">
                  <c:v>0</c:v>
                </c:pt>
                <c:pt idx="648">
                  <c:v>0.06</c:v>
                </c:pt>
                <c:pt idx="649">
                  <c:v>0.04</c:v>
                </c:pt>
                <c:pt idx="650">
                  <c:v>0.04</c:v>
                </c:pt>
                <c:pt idx="651">
                  <c:v>0.03</c:v>
                </c:pt>
                <c:pt idx="652">
                  <c:v>7.0000000000000007E-2</c:v>
                </c:pt>
                <c:pt idx="653">
                  <c:v>7.0000000000000007E-2</c:v>
                </c:pt>
                <c:pt idx="654">
                  <c:v>0.06</c:v>
                </c:pt>
                <c:pt idx="655">
                  <c:v>0.03</c:v>
                </c:pt>
                <c:pt idx="656">
                  <c:v>0.02</c:v>
                </c:pt>
                <c:pt idx="657">
                  <c:v>0.02</c:v>
                </c:pt>
                <c:pt idx="658">
                  <c:v>0.03</c:v>
                </c:pt>
                <c:pt idx="659">
                  <c:v>0.03</c:v>
                </c:pt>
                <c:pt idx="660">
                  <c:v>0.03</c:v>
                </c:pt>
                <c:pt idx="661">
                  <c:v>0.03</c:v>
                </c:pt>
                <c:pt idx="662">
                  <c:v>0.03</c:v>
                </c:pt>
                <c:pt idx="663">
                  <c:v>0.03</c:v>
                </c:pt>
                <c:pt idx="664">
                  <c:v>0.03</c:v>
                </c:pt>
                <c:pt idx="665">
                  <c:v>0.45</c:v>
                </c:pt>
                <c:pt idx="666">
                  <c:v>0.02</c:v>
                </c:pt>
                <c:pt idx="667">
                  <c:v>0.02</c:v>
                </c:pt>
                <c:pt idx="668">
                  <c:v>0</c:v>
                </c:pt>
                <c:pt idx="669">
                  <c:v>7.0000000000000007E-2</c:v>
                </c:pt>
                <c:pt idx="670">
                  <c:v>0.04</c:v>
                </c:pt>
                <c:pt idx="671">
                  <c:v>0.27</c:v>
                </c:pt>
                <c:pt idx="672">
                  <c:v>0.27</c:v>
                </c:pt>
                <c:pt idx="673">
                  <c:v>0.32</c:v>
                </c:pt>
                <c:pt idx="674">
                  <c:v>0.36</c:v>
                </c:pt>
                <c:pt idx="675">
                  <c:v>0.36</c:v>
                </c:pt>
                <c:pt idx="676">
                  <c:v>0.28999999999999998</c:v>
                </c:pt>
                <c:pt idx="677">
                  <c:v>0.17</c:v>
                </c:pt>
                <c:pt idx="678">
                  <c:v>0.76</c:v>
                </c:pt>
                <c:pt idx="679">
                  <c:v>0</c:v>
                </c:pt>
                <c:pt idx="680">
                  <c:v>0.02</c:v>
                </c:pt>
                <c:pt idx="681">
                  <c:v>0.03</c:v>
                </c:pt>
                <c:pt idx="682">
                  <c:v>0</c:v>
                </c:pt>
                <c:pt idx="683">
                  <c:v>0.01</c:v>
                </c:pt>
                <c:pt idx="684">
                  <c:v>0.01</c:v>
                </c:pt>
                <c:pt idx="685">
                  <c:v>0.04</c:v>
                </c:pt>
                <c:pt idx="686">
                  <c:v>0.21</c:v>
                </c:pt>
                <c:pt idx="687">
                  <c:v>0.24</c:v>
                </c:pt>
                <c:pt idx="688">
                  <c:v>0.06</c:v>
                </c:pt>
                <c:pt idx="689">
                  <c:v>0.14000000000000001</c:v>
                </c:pt>
                <c:pt idx="690">
                  <c:v>0.14000000000000001</c:v>
                </c:pt>
                <c:pt idx="691">
                  <c:v>0.03</c:v>
                </c:pt>
                <c:pt idx="692">
                  <c:v>0</c:v>
                </c:pt>
                <c:pt idx="693">
                  <c:v>0.1</c:v>
                </c:pt>
                <c:pt idx="694">
                  <c:v>0.02</c:v>
                </c:pt>
                <c:pt idx="695">
                  <c:v>0.03</c:v>
                </c:pt>
                <c:pt idx="696">
                  <c:v>0.21</c:v>
                </c:pt>
                <c:pt idx="697">
                  <c:v>0.02</c:v>
                </c:pt>
                <c:pt idx="698">
                  <c:v>0.53</c:v>
                </c:pt>
                <c:pt idx="699">
                  <c:v>0</c:v>
                </c:pt>
                <c:pt idx="700">
                  <c:v>0.01</c:v>
                </c:pt>
                <c:pt idx="701">
                  <c:v>0.01</c:v>
                </c:pt>
                <c:pt idx="702">
                  <c:v>0.21</c:v>
                </c:pt>
                <c:pt idx="703">
                  <c:v>0.21</c:v>
                </c:pt>
                <c:pt idx="704">
                  <c:v>0.24</c:v>
                </c:pt>
                <c:pt idx="705">
                  <c:v>0.01</c:v>
                </c:pt>
                <c:pt idx="706">
                  <c:v>0.14000000000000001</c:v>
                </c:pt>
                <c:pt idx="707">
                  <c:v>0</c:v>
                </c:pt>
                <c:pt idx="708">
                  <c:v>0.1</c:v>
                </c:pt>
                <c:pt idx="709">
                  <c:v>0.09</c:v>
                </c:pt>
                <c:pt idx="710">
                  <c:v>7.0000000000000007E-2</c:v>
                </c:pt>
                <c:pt idx="711">
                  <c:v>7.0000000000000007E-2</c:v>
                </c:pt>
                <c:pt idx="712">
                  <c:v>0.05</c:v>
                </c:pt>
                <c:pt idx="713">
                  <c:v>0.03</c:v>
                </c:pt>
                <c:pt idx="714">
                  <c:v>0.03</c:v>
                </c:pt>
                <c:pt idx="715">
                  <c:v>0.03</c:v>
                </c:pt>
                <c:pt idx="716">
                  <c:v>0.03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3273600"/>
        <c:axId val="103275136"/>
      </c:lineChart>
      <c:catAx>
        <c:axId val="103273600"/>
        <c:scaling>
          <c:orientation val="minMax"/>
        </c:scaling>
        <c:delete val="0"/>
        <c:axPos val="b"/>
        <c:majorTickMark val="none"/>
        <c:minorTickMark val="none"/>
        <c:tickLblPos val="nextTo"/>
        <c:crossAx val="103275136"/>
        <c:crosses val="autoZero"/>
        <c:auto val="1"/>
        <c:lblAlgn val="ctr"/>
        <c:lblOffset val="100"/>
        <c:noMultiLvlLbl val="0"/>
      </c:catAx>
      <c:valAx>
        <c:axId val="103275136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AU"/>
                  <a:t>LOD value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103273600"/>
        <c:crosses val="autoZero"/>
        <c:crossBetween val="between"/>
        <c:majorUnit val="1"/>
        <c:minorUnit val="1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A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Sheet6!$S$1</c:f>
              <c:strCache>
                <c:ptCount val="1"/>
                <c:pt idx="0">
                  <c:v>Biomass-C</c:v>
                </c:pt>
              </c:strCache>
            </c:strRef>
          </c:tx>
          <c:marker>
            <c:symbol val="none"/>
          </c:marker>
          <c:cat>
            <c:strRef>
              <c:f>Sheet6!$P$2:$P$718</c:f>
              <c:strCache>
                <c:ptCount val="578"/>
                <c:pt idx="0">
                  <c:v>1H</c:v>
                </c:pt>
                <c:pt idx="72">
                  <c:v>2H</c:v>
                </c:pt>
                <c:pt idx="196">
                  <c:v>3H</c:v>
                </c:pt>
                <c:pt idx="309">
                  <c:v>4H</c:v>
                </c:pt>
                <c:pt idx="372">
                  <c:v>5H</c:v>
                </c:pt>
                <c:pt idx="491">
                  <c:v>6H</c:v>
                </c:pt>
                <c:pt idx="577">
                  <c:v>7H</c:v>
                </c:pt>
              </c:strCache>
            </c:strRef>
          </c:cat>
          <c:val>
            <c:numRef>
              <c:f>Sheet6!$S$2:$S$718</c:f>
              <c:numCache>
                <c:formatCode>General</c:formatCode>
                <c:ptCount val="717"/>
                <c:pt idx="0">
                  <c:v>0</c:v>
                </c:pt>
                <c:pt idx="1">
                  <c:v>1.54</c:v>
                </c:pt>
                <c:pt idx="2">
                  <c:v>0.61</c:v>
                </c:pt>
                <c:pt idx="3">
                  <c:v>0.41</c:v>
                </c:pt>
                <c:pt idx="4">
                  <c:v>0.41</c:v>
                </c:pt>
                <c:pt idx="5">
                  <c:v>0.3</c:v>
                </c:pt>
                <c:pt idx="6">
                  <c:v>0.73</c:v>
                </c:pt>
                <c:pt idx="7">
                  <c:v>0.73</c:v>
                </c:pt>
                <c:pt idx="8">
                  <c:v>0.33</c:v>
                </c:pt>
                <c:pt idx="9">
                  <c:v>0.05</c:v>
                </c:pt>
                <c:pt idx="10">
                  <c:v>1.06</c:v>
                </c:pt>
                <c:pt idx="11">
                  <c:v>1.1599999999999999</c:v>
                </c:pt>
                <c:pt idx="12">
                  <c:v>1.1100000000000001</c:v>
                </c:pt>
                <c:pt idx="13">
                  <c:v>1.27</c:v>
                </c:pt>
                <c:pt idx="14">
                  <c:v>1.36</c:v>
                </c:pt>
                <c:pt idx="15">
                  <c:v>1.49</c:v>
                </c:pt>
                <c:pt idx="16">
                  <c:v>0.3</c:v>
                </c:pt>
                <c:pt idx="17">
                  <c:v>0.3</c:v>
                </c:pt>
                <c:pt idx="18">
                  <c:v>0.3</c:v>
                </c:pt>
                <c:pt idx="19">
                  <c:v>0.05</c:v>
                </c:pt>
                <c:pt idx="20">
                  <c:v>0.05</c:v>
                </c:pt>
                <c:pt idx="21">
                  <c:v>0.05</c:v>
                </c:pt>
                <c:pt idx="22">
                  <c:v>0.03</c:v>
                </c:pt>
                <c:pt idx="23">
                  <c:v>0.03</c:v>
                </c:pt>
                <c:pt idx="24">
                  <c:v>0.03</c:v>
                </c:pt>
                <c:pt idx="25">
                  <c:v>0.32</c:v>
                </c:pt>
                <c:pt idx="26">
                  <c:v>0.34</c:v>
                </c:pt>
                <c:pt idx="27">
                  <c:v>0.13</c:v>
                </c:pt>
                <c:pt idx="28">
                  <c:v>0.13</c:v>
                </c:pt>
                <c:pt idx="29">
                  <c:v>0.12</c:v>
                </c:pt>
                <c:pt idx="30">
                  <c:v>0.02</c:v>
                </c:pt>
                <c:pt idx="31">
                  <c:v>0.03</c:v>
                </c:pt>
                <c:pt idx="32">
                  <c:v>0.53</c:v>
                </c:pt>
                <c:pt idx="33">
                  <c:v>0.74</c:v>
                </c:pt>
                <c:pt idx="34">
                  <c:v>0.57999999999999996</c:v>
                </c:pt>
                <c:pt idx="35">
                  <c:v>0.97</c:v>
                </c:pt>
                <c:pt idx="36">
                  <c:v>0.95</c:v>
                </c:pt>
                <c:pt idx="37">
                  <c:v>1.28</c:v>
                </c:pt>
                <c:pt idx="38">
                  <c:v>0.39</c:v>
                </c:pt>
                <c:pt idx="39">
                  <c:v>1.22</c:v>
                </c:pt>
                <c:pt idx="40">
                  <c:v>1.62</c:v>
                </c:pt>
                <c:pt idx="41">
                  <c:v>1.56</c:v>
                </c:pt>
                <c:pt idx="42">
                  <c:v>0.56999999999999995</c:v>
                </c:pt>
                <c:pt idx="43">
                  <c:v>0.08</c:v>
                </c:pt>
                <c:pt idx="44">
                  <c:v>0.01</c:v>
                </c:pt>
                <c:pt idx="45">
                  <c:v>0.01</c:v>
                </c:pt>
                <c:pt idx="46">
                  <c:v>0.02</c:v>
                </c:pt>
                <c:pt idx="47">
                  <c:v>0.03</c:v>
                </c:pt>
                <c:pt idx="48">
                  <c:v>7.0000000000000007E-2</c:v>
                </c:pt>
                <c:pt idx="49">
                  <c:v>0.12</c:v>
                </c:pt>
                <c:pt idx="50">
                  <c:v>0.1</c:v>
                </c:pt>
                <c:pt idx="51">
                  <c:v>0.35</c:v>
                </c:pt>
                <c:pt idx="52">
                  <c:v>0.25</c:v>
                </c:pt>
                <c:pt idx="53">
                  <c:v>0.63</c:v>
                </c:pt>
                <c:pt idx="54">
                  <c:v>0.62</c:v>
                </c:pt>
                <c:pt idx="55">
                  <c:v>0.02</c:v>
                </c:pt>
                <c:pt idx="56">
                  <c:v>1.91</c:v>
                </c:pt>
                <c:pt idx="57">
                  <c:v>1.24</c:v>
                </c:pt>
                <c:pt idx="58">
                  <c:v>0.1</c:v>
                </c:pt>
                <c:pt idx="59">
                  <c:v>0.46</c:v>
                </c:pt>
                <c:pt idx="60">
                  <c:v>0.38</c:v>
                </c:pt>
                <c:pt idx="61">
                  <c:v>0.52</c:v>
                </c:pt>
                <c:pt idx="62">
                  <c:v>1.45</c:v>
                </c:pt>
                <c:pt idx="63">
                  <c:v>2.0499999999999998</c:v>
                </c:pt>
                <c:pt idx="64">
                  <c:v>1.74</c:v>
                </c:pt>
                <c:pt idx="65">
                  <c:v>1.74</c:v>
                </c:pt>
                <c:pt idx="66">
                  <c:v>2.31</c:v>
                </c:pt>
                <c:pt idx="67">
                  <c:v>2.66</c:v>
                </c:pt>
                <c:pt idx="68">
                  <c:v>2.88</c:v>
                </c:pt>
                <c:pt idx="69">
                  <c:v>3.1</c:v>
                </c:pt>
                <c:pt idx="70">
                  <c:v>2.73</c:v>
                </c:pt>
                <c:pt idx="72">
                  <c:v>0.01</c:v>
                </c:pt>
                <c:pt idx="73">
                  <c:v>0.06</c:v>
                </c:pt>
                <c:pt idx="74">
                  <c:v>0.28000000000000003</c:v>
                </c:pt>
                <c:pt idx="75">
                  <c:v>0</c:v>
                </c:pt>
                <c:pt idx="76">
                  <c:v>0.02</c:v>
                </c:pt>
                <c:pt idx="77">
                  <c:v>0.02</c:v>
                </c:pt>
                <c:pt idx="78">
                  <c:v>0.13</c:v>
                </c:pt>
                <c:pt idx="79">
                  <c:v>0.15</c:v>
                </c:pt>
                <c:pt idx="80">
                  <c:v>0.04</c:v>
                </c:pt>
                <c:pt idx="81">
                  <c:v>0.04</c:v>
                </c:pt>
                <c:pt idx="82">
                  <c:v>0.04</c:v>
                </c:pt>
                <c:pt idx="83">
                  <c:v>0.04</c:v>
                </c:pt>
                <c:pt idx="84">
                  <c:v>0.04</c:v>
                </c:pt>
                <c:pt idx="85">
                  <c:v>0</c:v>
                </c:pt>
                <c:pt idx="86">
                  <c:v>0.34</c:v>
                </c:pt>
                <c:pt idx="87">
                  <c:v>0.28999999999999998</c:v>
                </c:pt>
                <c:pt idx="88">
                  <c:v>0.01</c:v>
                </c:pt>
                <c:pt idx="89">
                  <c:v>0.01</c:v>
                </c:pt>
                <c:pt idx="90">
                  <c:v>0.16</c:v>
                </c:pt>
                <c:pt idx="91">
                  <c:v>0.12</c:v>
                </c:pt>
                <c:pt idx="92">
                  <c:v>0.12</c:v>
                </c:pt>
                <c:pt idx="93">
                  <c:v>0.27</c:v>
                </c:pt>
                <c:pt idx="94">
                  <c:v>0.43</c:v>
                </c:pt>
                <c:pt idx="95">
                  <c:v>0.39</c:v>
                </c:pt>
                <c:pt idx="96">
                  <c:v>0.24</c:v>
                </c:pt>
                <c:pt idx="97">
                  <c:v>0.89</c:v>
                </c:pt>
                <c:pt idx="98">
                  <c:v>1.01</c:v>
                </c:pt>
                <c:pt idx="99">
                  <c:v>0.7</c:v>
                </c:pt>
                <c:pt idx="100">
                  <c:v>0.45</c:v>
                </c:pt>
                <c:pt idx="101">
                  <c:v>0.45</c:v>
                </c:pt>
                <c:pt idx="102">
                  <c:v>0.45</c:v>
                </c:pt>
                <c:pt idx="103">
                  <c:v>0.35</c:v>
                </c:pt>
                <c:pt idx="104">
                  <c:v>0</c:v>
                </c:pt>
                <c:pt idx="105">
                  <c:v>0.08</c:v>
                </c:pt>
                <c:pt idx="106">
                  <c:v>0.2</c:v>
                </c:pt>
                <c:pt idx="107">
                  <c:v>0.48</c:v>
                </c:pt>
                <c:pt idx="108">
                  <c:v>0.44</c:v>
                </c:pt>
                <c:pt idx="109">
                  <c:v>0.44</c:v>
                </c:pt>
                <c:pt idx="110">
                  <c:v>0.44</c:v>
                </c:pt>
                <c:pt idx="111">
                  <c:v>0.37</c:v>
                </c:pt>
                <c:pt idx="112">
                  <c:v>0.8</c:v>
                </c:pt>
                <c:pt idx="113">
                  <c:v>0.79</c:v>
                </c:pt>
                <c:pt idx="114">
                  <c:v>1.31</c:v>
                </c:pt>
                <c:pt idx="115">
                  <c:v>1.37</c:v>
                </c:pt>
                <c:pt idx="116">
                  <c:v>1.48</c:v>
                </c:pt>
                <c:pt idx="117">
                  <c:v>0.96</c:v>
                </c:pt>
                <c:pt idx="118">
                  <c:v>1.25</c:v>
                </c:pt>
                <c:pt idx="119">
                  <c:v>1.25</c:v>
                </c:pt>
                <c:pt idx="120">
                  <c:v>0.67</c:v>
                </c:pt>
                <c:pt idx="121">
                  <c:v>0.97</c:v>
                </c:pt>
                <c:pt idx="122">
                  <c:v>0.96</c:v>
                </c:pt>
                <c:pt idx="123">
                  <c:v>0.5</c:v>
                </c:pt>
                <c:pt idx="124">
                  <c:v>0.47</c:v>
                </c:pt>
                <c:pt idx="125">
                  <c:v>0.53</c:v>
                </c:pt>
                <c:pt idx="126">
                  <c:v>1.01</c:v>
                </c:pt>
                <c:pt idx="127">
                  <c:v>1.83</c:v>
                </c:pt>
                <c:pt idx="128">
                  <c:v>1.42</c:v>
                </c:pt>
                <c:pt idx="129">
                  <c:v>0.62</c:v>
                </c:pt>
                <c:pt idx="130">
                  <c:v>0.68</c:v>
                </c:pt>
                <c:pt idx="131">
                  <c:v>0.05</c:v>
                </c:pt>
                <c:pt idx="132">
                  <c:v>0.04</c:v>
                </c:pt>
                <c:pt idx="133">
                  <c:v>0.17</c:v>
                </c:pt>
                <c:pt idx="134">
                  <c:v>0.17</c:v>
                </c:pt>
                <c:pt idx="135">
                  <c:v>0.17</c:v>
                </c:pt>
                <c:pt idx="136">
                  <c:v>0.02</c:v>
                </c:pt>
                <c:pt idx="137">
                  <c:v>0.8</c:v>
                </c:pt>
                <c:pt idx="138">
                  <c:v>0.8</c:v>
                </c:pt>
                <c:pt idx="139">
                  <c:v>0</c:v>
                </c:pt>
                <c:pt idx="140">
                  <c:v>0.02</c:v>
                </c:pt>
                <c:pt idx="141">
                  <c:v>0.4</c:v>
                </c:pt>
                <c:pt idx="142">
                  <c:v>0</c:v>
                </c:pt>
                <c:pt idx="143">
                  <c:v>0</c:v>
                </c:pt>
                <c:pt idx="144">
                  <c:v>0.95</c:v>
                </c:pt>
                <c:pt idx="145">
                  <c:v>0.61</c:v>
                </c:pt>
                <c:pt idx="146">
                  <c:v>0.57999999999999996</c:v>
                </c:pt>
                <c:pt idx="147">
                  <c:v>0.52</c:v>
                </c:pt>
                <c:pt idx="148">
                  <c:v>0.56000000000000005</c:v>
                </c:pt>
                <c:pt idx="149">
                  <c:v>0.53</c:v>
                </c:pt>
                <c:pt idx="150">
                  <c:v>0.53</c:v>
                </c:pt>
                <c:pt idx="151">
                  <c:v>0.53</c:v>
                </c:pt>
                <c:pt idx="152">
                  <c:v>0.5</c:v>
                </c:pt>
                <c:pt idx="153">
                  <c:v>0.36</c:v>
                </c:pt>
                <c:pt idx="154">
                  <c:v>0.42</c:v>
                </c:pt>
                <c:pt idx="155">
                  <c:v>0.14000000000000001</c:v>
                </c:pt>
                <c:pt idx="156">
                  <c:v>0.12</c:v>
                </c:pt>
                <c:pt idx="157">
                  <c:v>0.13</c:v>
                </c:pt>
                <c:pt idx="158">
                  <c:v>0.13</c:v>
                </c:pt>
                <c:pt idx="159">
                  <c:v>0.19</c:v>
                </c:pt>
                <c:pt idx="160">
                  <c:v>0.19</c:v>
                </c:pt>
                <c:pt idx="161">
                  <c:v>0.19</c:v>
                </c:pt>
                <c:pt idx="162">
                  <c:v>0.19</c:v>
                </c:pt>
                <c:pt idx="163">
                  <c:v>0.14000000000000001</c:v>
                </c:pt>
                <c:pt idx="164">
                  <c:v>0.05</c:v>
                </c:pt>
                <c:pt idx="165">
                  <c:v>0.04</c:v>
                </c:pt>
                <c:pt idx="166">
                  <c:v>0</c:v>
                </c:pt>
                <c:pt idx="167">
                  <c:v>0</c:v>
                </c:pt>
                <c:pt idx="168">
                  <c:v>0.01</c:v>
                </c:pt>
                <c:pt idx="169">
                  <c:v>0</c:v>
                </c:pt>
                <c:pt idx="170">
                  <c:v>0.05</c:v>
                </c:pt>
                <c:pt idx="171">
                  <c:v>0.01</c:v>
                </c:pt>
                <c:pt idx="172">
                  <c:v>0.06</c:v>
                </c:pt>
                <c:pt idx="173">
                  <c:v>0.05</c:v>
                </c:pt>
                <c:pt idx="174">
                  <c:v>0.17</c:v>
                </c:pt>
                <c:pt idx="175">
                  <c:v>0.01</c:v>
                </c:pt>
                <c:pt idx="176">
                  <c:v>0</c:v>
                </c:pt>
                <c:pt idx="177">
                  <c:v>0.01</c:v>
                </c:pt>
                <c:pt idx="178">
                  <c:v>0.08</c:v>
                </c:pt>
                <c:pt idx="179">
                  <c:v>0.33</c:v>
                </c:pt>
                <c:pt idx="180">
                  <c:v>0</c:v>
                </c:pt>
                <c:pt idx="181">
                  <c:v>0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7.0000000000000007E-2</c:v>
                </c:pt>
                <c:pt idx="186">
                  <c:v>7.0000000000000007E-2</c:v>
                </c:pt>
                <c:pt idx="187">
                  <c:v>7.0000000000000007E-2</c:v>
                </c:pt>
                <c:pt idx="188">
                  <c:v>0.12</c:v>
                </c:pt>
                <c:pt idx="189">
                  <c:v>0.12</c:v>
                </c:pt>
                <c:pt idx="190">
                  <c:v>0</c:v>
                </c:pt>
                <c:pt idx="191">
                  <c:v>0</c:v>
                </c:pt>
                <c:pt idx="192">
                  <c:v>0</c:v>
                </c:pt>
                <c:pt idx="193">
                  <c:v>0.01</c:v>
                </c:pt>
                <c:pt idx="194">
                  <c:v>0.02</c:v>
                </c:pt>
                <c:pt idx="196">
                  <c:v>0.64</c:v>
                </c:pt>
                <c:pt idx="197">
                  <c:v>0.04</c:v>
                </c:pt>
                <c:pt idx="198">
                  <c:v>0.47</c:v>
                </c:pt>
                <c:pt idx="199">
                  <c:v>0.51</c:v>
                </c:pt>
                <c:pt idx="200">
                  <c:v>0.37</c:v>
                </c:pt>
                <c:pt idx="201">
                  <c:v>0.13</c:v>
                </c:pt>
                <c:pt idx="202">
                  <c:v>1.26</c:v>
                </c:pt>
                <c:pt idx="203">
                  <c:v>0.61</c:v>
                </c:pt>
                <c:pt idx="204">
                  <c:v>0.59</c:v>
                </c:pt>
                <c:pt idx="205">
                  <c:v>0.59</c:v>
                </c:pt>
                <c:pt idx="206">
                  <c:v>0.4</c:v>
                </c:pt>
                <c:pt idx="207">
                  <c:v>0.56000000000000005</c:v>
                </c:pt>
                <c:pt idx="208">
                  <c:v>7.0000000000000007E-2</c:v>
                </c:pt>
                <c:pt idx="209">
                  <c:v>0.46</c:v>
                </c:pt>
                <c:pt idx="210">
                  <c:v>0.46</c:v>
                </c:pt>
                <c:pt idx="211">
                  <c:v>0.43</c:v>
                </c:pt>
                <c:pt idx="212">
                  <c:v>0.11</c:v>
                </c:pt>
                <c:pt idx="213">
                  <c:v>0.25</c:v>
                </c:pt>
                <c:pt idx="214">
                  <c:v>0.26</c:v>
                </c:pt>
                <c:pt idx="215">
                  <c:v>1.5</c:v>
                </c:pt>
                <c:pt idx="216">
                  <c:v>1.52</c:v>
                </c:pt>
                <c:pt idx="217">
                  <c:v>1.52</c:v>
                </c:pt>
                <c:pt idx="218">
                  <c:v>1.52</c:v>
                </c:pt>
                <c:pt idx="219">
                  <c:v>1.52</c:v>
                </c:pt>
                <c:pt idx="220">
                  <c:v>1.54</c:v>
                </c:pt>
                <c:pt idx="221">
                  <c:v>1.17</c:v>
                </c:pt>
                <c:pt idx="222">
                  <c:v>1.19</c:v>
                </c:pt>
                <c:pt idx="223">
                  <c:v>1.19</c:v>
                </c:pt>
                <c:pt idx="224">
                  <c:v>1.4</c:v>
                </c:pt>
                <c:pt idx="225">
                  <c:v>1.53</c:v>
                </c:pt>
                <c:pt idx="226">
                  <c:v>1.38</c:v>
                </c:pt>
                <c:pt idx="227">
                  <c:v>1.48</c:v>
                </c:pt>
                <c:pt idx="228">
                  <c:v>1.21</c:v>
                </c:pt>
                <c:pt idx="229">
                  <c:v>1.48</c:v>
                </c:pt>
                <c:pt idx="230">
                  <c:v>1.49</c:v>
                </c:pt>
                <c:pt idx="231">
                  <c:v>1.06</c:v>
                </c:pt>
                <c:pt idx="232">
                  <c:v>1.1000000000000001</c:v>
                </c:pt>
                <c:pt idx="233">
                  <c:v>1.1000000000000001</c:v>
                </c:pt>
                <c:pt idx="234">
                  <c:v>1.1000000000000001</c:v>
                </c:pt>
                <c:pt idx="235">
                  <c:v>2.2400000000000002</c:v>
                </c:pt>
                <c:pt idx="236">
                  <c:v>0.72</c:v>
                </c:pt>
                <c:pt idx="237">
                  <c:v>0.47</c:v>
                </c:pt>
                <c:pt idx="238">
                  <c:v>0.31</c:v>
                </c:pt>
                <c:pt idx="239">
                  <c:v>0.32</c:v>
                </c:pt>
                <c:pt idx="240">
                  <c:v>0.15</c:v>
                </c:pt>
                <c:pt idx="241">
                  <c:v>0.02</c:v>
                </c:pt>
                <c:pt idx="242">
                  <c:v>0.05</c:v>
                </c:pt>
                <c:pt idx="243">
                  <c:v>0.03</c:v>
                </c:pt>
                <c:pt idx="244">
                  <c:v>0.5</c:v>
                </c:pt>
                <c:pt idx="245">
                  <c:v>0.91</c:v>
                </c:pt>
                <c:pt idx="246">
                  <c:v>0.91</c:v>
                </c:pt>
                <c:pt idx="247">
                  <c:v>0.91</c:v>
                </c:pt>
                <c:pt idx="248">
                  <c:v>0.92</c:v>
                </c:pt>
                <c:pt idx="249">
                  <c:v>0.92</c:v>
                </c:pt>
                <c:pt idx="250">
                  <c:v>0.09</c:v>
                </c:pt>
                <c:pt idx="251">
                  <c:v>0.08</c:v>
                </c:pt>
                <c:pt idx="252">
                  <c:v>0.08</c:v>
                </c:pt>
                <c:pt idx="253">
                  <c:v>0.12</c:v>
                </c:pt>
                <c:pt idx="254">
                  <c:v>0.05</c:v>
                </c:pt>
                <c:pt idx="255">
                  <c:v>0.01</c:v>
                </c:pt>
                <c:pt idx="256">
                  <c:v>0.79</c:v>
                </c:pt>
                <c:pt idx="257">
                  <c:v>0.37</c:v>
                </c:pt>
                <c:pt idx="258">
                  <c:v>0.18</c:v>
                </c:pt>
                <c:pt idx="259">
                  <c:v>0.26</c:v>
                </c:pt>
                <c:pt idx="260">
                  <c:v>0.03</c:v>
                </c:pt>
                <c:pt idx="261">
                  <c:v>0</c:v>
                </c:pt>
                <c:pt idx="262">
                  <c:v>0</c:v>
                </c:pt>
                <c:pt idx="263">
                  <c:v>0</c:v>
                </c:pt>
                <c:pt idx="264">
                  <c:v>0</c:v>
                </c:pt>
                <c:pt idx="265">
                  <c:v>0.01</c:v>
                </c:pt>
                <c:pt idx="266">
                  <c:v>0.66</c:v>
                </c:pt>
                <c:pt idx="267">
                  <c:v>0.01</c:v>
                </c:pt>
                <c:pt idx="268">
                  <c:v>0.02</c:v>
                </c:pt>
                <c:pt idx="269">
                  <c:v>0.15</c:v>
                </c:pt>
                <c:pt idx="270">
                  <c:v>0.02</c:v>
                </c:pt>
                <c:pt idx="271">
                  <c:v>0.12</c:v>
                </c:pt>
                <c:pt idx="272">
                  <c:v>0.61</c:v>
                </c:pt>
                <c:pt idx="273">
                  <c:v>0.61</c:v>
                </c:pt>
                <c:pt idx="274">
                  <c:v>0.61</c:v>
                </c:pt>
                <c:pt idx="275">
                  <c:v>0.44</c:v>
                </c:pt>
                <c:pt idx="276">
                  <c:v>0.06</c:v>
                </c:pt>
                <c:pt idx="277">
                  <c:v>0.11</c:v>
                </c:pt>
                <c:pt idx="278">
                  <c:v>0.12</c:v>
                </c:pt>
                <c:pt idx="279">
                  <c:v>0.12</c:v>
                </c:pt>
                <c:pt idx="280">
                  <c:v>0.01</c:v>
                </c:pt>
                <c:pt idx="281">
                  <c:v>0.19</c:v>
                </c:pt>
                <c:pt idx="282">
                  <c:v>0.19</c:v>
                </c:pt>
                <c:pt idx="283">
                  <c:v>0.19</c:v>
                </c:pt>
                <c:pt idx="284">
                  <c:v>0.27</c:v>
                </c:pt>
                <c:pt idx="285">
                  <c:v>0.27</c:v>
                </c:pt>
                <c:pt idx="286">
                  <c:v>0.27</c:v>
                </c:pt>
                <c:pt idx="287">
                  <c:v>0.01</c:v>
                </c:pt>
                <c:pt idx="288">
                  <c:v>0.01</c:v>
                </c:pt>
                <c:pt idx="289">
                  <c:v>0.03</c:v>
                </c:pt>
                <c:pt idx="290">
                  <c:v>0.03</c:v>
                </c:pt>
                <c:pt idx="291">
                  <c:v>0.2</c:v>
                </c:pt>
                <c:pt idx="292">
                  <c:v>0.21</c:v>
                </c:pt>
                <c:pt idx="293">
                  <c:v>0.63</c:v>
                </c:pt>
                <c:pt idx="294">
                  <c:v>0.11</c:v>
                </c:pt>
                <c:pt idx="295">
                  <c:v>0.25</c:v>
                </c:pt>
                <c:pt idx="296">
                  <c:v>0.25</c:v>
                </c:pt>
                <c:pt idx="297">
                  <c:v>0.48</c:v>
                </c:pt>
                <c:pt idx="298">
                  <c:v>0.49</c:v>
                </c:pt>
                <c:pt idx="299">
                  <c:v>0.49</c:v>
                </c:pt>
                <c:pt idx="300">
                  <c:v>0.48</c:v>
                </c:pt>
                <c:pt idx="301">
                  <c:v>0</c:v>
                </c:pt>
                <c:pt idx="302">
                  <c:v>0</c:v>
                </c:pt>
                <c:pt idx="303">
                  <c:v>0.63</c:v>
                </c:pt>
                <c:pt idx="304">
                  <c:v>0.01</c:v>
                </c:pt>
                <c:pt idx="305">
                  <c:v>0.92</c:v>
                </c:pt>
                <c:pt idx="306">
                  <c:v>0.23</c:v>
                </c:pt>
                <c:pt idx="307">
                  <c:v>0.01</c:v>
                </c:pt>
                <c:pt idx="309">
                  <c:v>0.14000000000000001</c:v>
                </c:pt>
                <c:pt idx="310">
                  <c:v>0.09</c:v>
                </c:pt>
                <c:pt idx="311">
                  <c:v>0.27</c:v>
                </c:pt>
                <c:pt idx="312">
                  <c:v>0.01</c:v>
                </c:pt>
                <c:pt idx="313">
                  <c:v>0.21</c:v>
                </c:pt>
                <c:pt idx="314">
                  <c:v>0.16</c:v>
                </c:pt>
                <c:pt idx="315">
                  <c:v>0.21</c:v>
                </c:pt>
                <c:pt idx="316">
                  <c:v>0.22</c:v>
                </c:pt>
                <c:pt idx="317">
                  <c:v>0.17</c:v>
                </c:pt>
                <c:pt idx="318">
                  <c:v>0.21</c:v>
                </c:pt>
                <c:pt idx="319">
                  <c:v>0.42</c:v>
                </c:pt>
                <c:pt idx="320">
                  <c:v>0.24</c:v>
                </c:pt>
                <c:pt idx="321">
                  <c:v>0.22</c:v>
                </c:pt>
                <c:pt idx="322">
                  <c:v>0.22</c:v>
                </c:pt>
                <c:pt idx="323">
                  <c:v>0.03</c:v>
                </c:pt>
                <c:pt idx="324">
                  <c:v>0.02</c:v>
                </c:pt>
                <c:pt idx="325">
                  <c:v>0.02</c:v>
                </c:pt>
                <c:pt idx="326">
                  <c:v>0.02</c:v>
                </c:pt>
                <c:pt idx="327">
                  <c:v>0.02</c:v>
                </c:pt>
                <c:pt idx="328">
                  <c:v>0.02</c:v>
                </c:pt>
                <c:pt idx="329">
                  <c:v>0.02</c:v>
                </c:pt>
                <c:pt idx="330">
                  <c:v>0.28000000000000003</c:v>
                </c:pt>
                <c:pt idx="331">
                  <c:v>0.26</c:v>
                </c:pt>
                <c:pt idx="332">
                  <c:v>0.72</c:v>
                </c:pt>
                <c:pt idx="333">
                  <c:v>0.87</c:v>
                </c:pt>
                <c:pt idx="334">
                  <c:v>0.86</c:v>
                </c:pt>
                <c:pt idx="335">
                  <c:v>0.86</c:v>
                </c:pt>
                <c:pt idx="336">
                  <c:v>0.5</c:v>
                </c:pt>
                <c:pt idx="337">
                  <c:v>0.56000000000000005</c:v>
                </c:pt>
                <c:pt idx="338">
                  <c:v>0.56000000000000005</c:v>
                </c:pt>
                <c:pt idx="339">
                  <c:v>0.08</c:v>
                </c:pt>
                <c:pt idx="340">
                  <c:v>0.2</c:v>
                </c:pt>
                <c:pt idx="341">
                  <c:v>0.25</c:v>
                </c:pt>
                <c:pt idx="342">
                  <c:v>0.25</c:v>
                </c:pt>
                <c:pt idx="343">
                  <c:v>0.06</c:v>
                </c:pt>
                <c:pt idx="344">
                  <c:v>0.11</c:v>
                </c:pt>
                <c:pt idx="345">
                  <c:v>0.11</c:v>
                </c:pt>
                <c:pt idx="346">
                  <c:v>0.23</c:v>
                </c:pt>
                <c:pt idx="347">
                  <c:v>7.0000000000000007E-2</c:v>
                </c:pt>
                <c:pt idx="348">
                  <c:v>0.04</c:v>
                </c:pt>
                <c:pt idx="349">
                  <c:v>0.05</c:v>
                </c:pt>
                <c:pt idx="350">
                  <c:v>1.1000000000000001</c:v>
                </c:pt>
                <c:pt idx="351">
                  <c:v>0.86</c:v>
                </c:pt>
                <c:pt idx="352">
                  <c:v>0.86</c:v>
                </c:pt>
                <c:pt idx="353">
                  <c:v>1.29</c:v>
                </c:pt>
                <c:pt idx="354">
                  <c:v>1.46</c:v>
                </c:pt>
                <c:pt idx="355">
                  <c:v>1.45</c:v>
                </c:pt>
                <c:pt idx="356">
                  <c:v>0.88</c:v>
                </c:pt>
                <c:pt idx="357">
                  <c:v>1.03</c:v>
                </c:pt>
                <c:pt idx="358">
                  <c:v>0.59</c:v>
                </c:pt>
                <c:pt idx="359">
                  <c:v>0.26</c:v>
                </c:pt>
                <c:pt idx="360">
                  <c:v>0.19</c:v>
                </c:pt>
                <c:pt idx="361">
                  <c:v>0.19</c:v>
                </c:pt>
                <c:pt idx="362">
                  <c:v>0.17</c:v>
                </c:pt>
                <c:pt idx="363">
                  <c:v>7.0000000000000007E-2</c:v>
                </c:pt>
                <c:pt idx="364">
                  <c:v>0.06</c:v>
                </c:pt>
                <c:pt idx="365">
                  <c:v>7.0000000000000007E-2</c:v>
                </c:pt>
                <c:pt idx="366">
                  <c:v>0.08</c:v>
                </c:pt>
                <c:pt idx="367">
                  <c:v>0.09</c:v>
                </c:pt>
                <c:pt idx="368">
                  <c:v>0.02</c:v>
                </c:pt>
                <c:pt idx="369">
                  <c:v>0.08</c:v>
                </c:pt>
                <c:pt idx="370">
                  <c:v>0.13</c:v>
                </c:pt>
                <c:pt idx="372">
                  <c:v>0</c:v>
                </c:pt>
                <c:pt idx="373">
                  <c:v>0</c:v>
                </c:pt>
                <c:pt idx="374">
                  <c:v>0.09</c:v>
                </c:pt>
                <c:pt idx="375">
                  <c:v>0.09</c:v>
                </c:pt>
                <c:pt idx="376">
                  <c:v>0.09</c:v>
                </c:pt>
                <c:pt idx="377">
                  <c:v>0.1</c:v>
                </c:pt>
                <c:pt idx="378">
                  <c:v>0.11</c:v>
                </c:pt>
                <c:pt idx="379">
                  <c:v>0.11</c:v>
                </c:pt>
                <c:pt idx="380">
                  <c:v>0.33</c:v>
                </c:pt>
                <c:pt idx="381">
                  <c:v>0.36</c:v>
                </c:pt>
                <c:pt idx="382">
                  <c:v>0.38</c:v>
                </c:pt>
                <c:pt idx="383">
                  <c:v>0.38</c:v>
                </c:pt>
                <c:pt idx="384">
                  <c:v>0.37</c:v>
                </c:pt>
                <c:pt idx="385">
                  <c:v>0</c:v>
                </c:pt>
                <c:pt idx="386">
                  <c:v>0.75</c:v>
                </c:pt>
                <c:pt idx="387">
                  <c:v>1.1599999999999999</c:v>
                </c:pt>
                <c:pt idx="388">
                  <c:v>0.03</c:v>
                </c:pt>
                <c:pt idx="389">
                  <c:v>0.03</c:v>
                </c:pt>
                <c:pt idx="390">
                  <c:v>0.03</c:v>
                </c:pt>
                <c:pt idx="391">
                  <c:v>0.03</c:v>
                </c:pt>
                <c:pt idx="392">
                  <c:v>0.03</c:v>
                </c:pt>
                <c:pt idx="393">
                  <c:v>0.19</c:v>
                </c:pt>
                <c:pt idx="394">
                  <c:v>0</c:v>
                </c:pt>
                <c:pt idx="395">
                  <c:v>0.21</c:v>
                </c:pt>
                <c:pt idx="396">
                  <c:v>0.03</c:v>
                </c:pt>
                <c:pt idx="397">
                  <c:v>0.03</c:v>
                </c:pt>
                <c:pt idx="398">
                  <c:v>0.02</c:v>
                </c:pt>
                <c:pt idx="399">
                  <c:v>0.02</c:v>
                </c:pt>
                <c:pt idx="400">
                  <c:v>0.35</c:v>
                </c:pt>
                <c:pt idx="401">
                  <c:v>0.47</c:v>
                </c:pt>
                <c:pt idx="402">
                  <c:v>0.05</c:v>
                </c:pt>
                <c:pt idx="403">
                  <c:v>0.12</c:v>
                </c:pt>
                <c:pt idx="404">
                  <c:v>0.18</c:v>
                </c:pt>
                <c:pt idx="405">
                  <c:v>0.03</c:v>
                </c:pt>
                <c:pt idx="406">
                  <c:v>0.03</c:v>
                </c:pt>
                <c:pt idx="407">
                  <c:v>0.6</c:v>
                </c:pt>
                <c:pt idx="408">
                  <c:v>0.6</c:v>
                </c:pt>
                <c:pt idx="409">
                  <c:v>0.09</c:v>
                </c:pt>
                <c:pt idx="410">
                  <c:v>0.81</c:v>
                </c:pt>
                <c:pt idx="411">
                  <c:v>0.02</c:v>
                </c:pt>
                <c:pt idx="412">
                  <c:v>0.69</c:v>
                </c:pt>
                <c:pt idx="413">
                  <c:v>0.11</c:v>
                </c:pt>
                <c:pt idx="414">
                  <c:v>0.12</c:v>
                </c:pt>
                <c:pt idx="415">
                  <c:v>0.17</c:v>
                </c:pt>
                <c:pt idx="416">
                  <c:v>0</c:v>
                </c:pt>
                <c:pt idx="417">
                  <c:v>0.47</c:v>
                </c:pt>
                <c:pt idx="418">
                  <c:v>0.47</c:v>
                </c:pt>
                <c:pt idx="419">
                  <c:v>0.46</c:v>
                </c:pt>
                <c:pt idx="420">
                  <c:v>1.5</c:v>
                </c:pt>
                <c:pt idx="421">
                  <c:v>1.47</c:v>
                </c:pt>
                <c:pt idx="422">
                  <c:v>1.06</c:v>
                </c:pt>
                <c:pt idx="423">
                  <c:v>1.0900000000000001</c:v>
                </c:pt>
                <c:pt idx="424">
                  <c:v>1.0900000000000001</c:v>
                </c:pt>
                <c:pt idx="425">
                  <c:v>1.0900000000000001</c:v>
                </c:pt>
                <c:pt idx="426">
                  <c:v>0.54</c:v>
                </c:pt>
                <c:pt idx="427">
                  <c:v>0.55000000000000004</c:v>
                </c:pt>
                <c:pt idx="428">
                  <c:v>0.03</c:v>
                </c:pt>
                <c:pt idx="429">
                  <c:v>0.13</c:v>
                </c:pt>
                <c:pt idx="430">
                  <c:v>0.43</c:v>
                </c:pt>
                <c:pt idx="431">
                  <c:v>0.39</c:v>
                </c:pt>
                <c:pt idx="432">
                  <c:v>0.31</c:v>
                </c:pt>
                <c:pt idx="433">
                  <c:v>0.31</c:v>
                </c:pt>
                <c:pt idx="434">
                  <c:v>0.31</c:v>
                </c:pt>
                <c:pt idx="435">
                  <c:v>0.22</c:v>
                </c:pt>
                <c:pt idx="436">
                  <c:v>0.31</c:v>
                </c:pt>
                <c:pt idx="437">
                  <c:v>0.19</c:v>
                </c:pt>
                <c:pt idx="438">
                  <c:v>0.59</c:v>
                </c:pt>
                <c:pt idx="439">
                  <c:v>0.64</c:v>
                </c:pt>
                <c:pt idx="440">
                  <c:v>0.59</c:v>
                </c:pt>
                <c:pt idx="441">
                  <c:v>0.59</c:v>
                </c:pt>
                <c:pt idx="442">
                  <c:v>0.24</c:v>
                </c:pt>
                <c:pt idx="443">
                  <c:v>0.24</c:v>
                </c:pt>
                <c:pt idx="444">
                  <c:v>0.03</c:v>
                </c:pt>
                <c:pt idx="445">
                  <c:v>0.01</c:v>
                </c:pt>
                <c:pt idx="446">
                  <c:v>0.18</c:v>
                </c:pt>
                <c:pt idx="447">
                  <c:v>0.18</c:v>
                </c:pt>
                <c:pt idx="448">
                  <c:v>0.21</c:v>
                </c:pt>
                <c:pt idx="449">
                  <c:v>0.02</c:v>
                </c:pt>
                <c:pt idx="450">
                  <c:v>0.25</c:v>
                </c:pt>
                <c:pt idx="451">
                  <c:v>0.25</c:v>
                </c:pt>
                <c:pt idx="452">
                  <c:v>0.27</c:v>
                </c:pt>
                <c:pt idx="453">
                  <c:v>0.27</c:v>
                </c:pt>
                <c:pt idx="454">
                  <c:v>0</c:v>
                </c:pt>
                <c:pt idx="455">
                  <c:v>0.16</c:v>
                </c:pt>
                <c:pt idx="456">
                  <c:v>0.16</c:v>
                </c:pt>
                <c:pt idx="457">
                  <c:v>0.09</c:v>
                </c:pt>
                <c:pt idx="458">
                  <c:v>7.0000000000000007E-2</c:v>
                </c:pt>
                <c:pt idx="459">
                  <c:v>0.08</c:v>
                </c:pt>
                <c:pt idx="460">
                  <c:v>0.63</c:v>
                </c:pt>
                <c:pt idx="461">
                  <c:v>0.12</c:v>
                </c:pt>
                <c:pt idx="462">
                  <c:v>0.83</c:v>
                </c:pt>
                <c:pt idx="463">
                  <c:v>0.83</c:v>
                </c:pt>
                <c:pt idx="464">
                  <c:v>0.63</c:v>
                </c:pt>
                <c:pt idx="465">
                  <c:v>0.63</c:v>
                </c:pt>
                <c:pt idx="466">
                  <c:v>0.34</c:v>
                </c:pt>
                <c:pt idx="467">
                  <c:v>0.02</c:v>
                </c:pt>
                <c:pt idx="468">
                  <c:v>0.69</c:v>
                </c:pt>
                <c:pt idx="469">
                  <c:v>0.56000000000000005</c:v>
                </c:pt>
                <c:pt idx="470">
                  <c:v>0.52</c:v>
                </c:pt>
                <c:pt idx="471">
                  <c:v>0.49</c:v>
                </c:pt>
                <c:pt idx="472">
                  <c:v>0.47</c:v>
                </c:pt>
                <c:pt idx="473">
                  <c:v>0.47</c:v>
                </c:pt>
                <c:pt idx="474">
                  <c:v>0.47</c:v>
                </c:pt>
                <c:pt idx="475">
                  <c:v>0.47</c:v>
                </c:pt>
                <c:pt idx="476">
                  <c:v>0.39</c:v>
                </c:pt>
                <c:pt idx="477">
                  <c:v>0.33</c:v>
                </c:pt>
                <c:pt idx="478">
                  <c:v>0.34</c:v>
                </c:pt>
                <c:pt idx="479">
                  <c:v>0.11</c:v>
                </c:pt>
                <c:pt idx="480">
                  <c:v>0.08</c:v>
                </c:pt>
                <c:pt idx="481">
                  <c:v>0.53</c:v>
                </c:pt>
                <c:pt idx="482">
                  <c:v>0.81</c:v>
                </c:pt>
                <c:pt idx="483">
                  <c:v>0.81</c:v>
                </c:pt>
                <c:pt idx="484">
                  <c:v>0.09</c:v>
                </c:pt>
                <c:pt idx="485">
                  <c:v>0.56999999999999995</c:v>
                </c:pt>
                <c:pt idx="486">
                  <c:v>0.56999999999999995</c:v>
                </c:pt>
                <c:pt idx="487">
                  <c:v>0.56999999999999995</c:v>
                </c:pt>
                <c:pt idx="488">
                  <c:v>0.56999999999999995</c:v>
                </c:pt>
                <c:pt idx="489">
                  <c:v>0.14000000000000001</c:v>
                </c:pt>
                <c:pt idx="491">
                  <c:v>0.32</c:v>
                </c:pt>
                <c:pt idx="492">
                  <c:v>0.27</c:v>
                </c:pt>
                <c:pt idx="493">
                  <c:v>0.26</c:v>
                </c:pt>
                <c:pt idx="494">
                  <c:v>0.21</c:v>
                </c:pt>
                <c:pt idx="495">
                  <c:v>0.2</c:v>
                </c:pt>
                <c:pt idx="496">
                  <c:v>0.19</c:v>
                </c:pt>
                <c:pt idx="497">
                  <c:v>0.15</c:v>
                </c:pt>
                <c:pt idx="498">
                  <c:v>0.11</c:v>
                </c:pt>
                <c:pt idx="499">
                  <c:v>0.21</c:v>
                </c:pt>
                <c:pt idx="500">
                  <c:v>0.02</c:v>
                </c:pt>
                <c:pt idx="501">
                  <c:v>0</c:v>
                </c:pt>
                <c:pt idx="502">
                  <c:v>0.04</c:v>
                </c:pt>
                <c:pt idx="503">
                  <c:v>0</c:v>
                </c:pt>
                <c:pt idx="504">
                  <c:v>0.11</c:v>
                </c:pt>
                <c:pt idx="505">
                  <c:v>0.01</c:v>
                </c:pt>
                <c:pt idx="506">
                  <c:v>0.01</c:v>
                </c:pt>
                <c:pt idx="507">
                  <c:v>0.05</c:v>
                </c:pt>
                <c:pt idx="508">
                  <c:v>0.01</c:v>
                </c:pt>
                <c:pt idx="509">
                  <c:v>0.19</c:v>
                </c:pt>
                <c:pt idx="510">
                  <c:v>0.02</c:v>
                </c:pt>
                <c:pt idx="511">
                  <c:v>0.12</c:v>
                </c:pt>
                <c:pt idx="512">
                  <c:v>0.25</c:v>
                </c:pt>
                <c:pt idx="513">
                  <c:v>0.25</c:v>
                </c:pt>
                <c:pt idx="514">
                  <c:v>0.33</c:v>
                </c:pt>
                <c:pt idx="515">
                  <c:v>0.52</c:v>
                </c:pt>
                <c:pt idx="516">
                  <c:v>0.09</c:v>
                </c:pt>
                <c:pt idx="517">
                  <c:v>0.54</c:v>
                </c:pt>
                <c:pt idx="518">
                  <c:v>0.63</c:v>
                </c:pt>
                <c:pt idx="519">
                  <c:v>0.17</c:v>
                </c:pt>
                <c:pt idx="520">
                  <c:v>0.85</c:v>
                </c:pt>
                <c:pt idx="521">
                  <c:v>0.85</c:v>
                </c:pt>
                <c:pt idx="522">
                  <c:v>0.85</c:v>
                </c:pt>
                <c:pt idx="523">
                  <c:v>0.85</c:v>
                </c:pt>
                <c:pt idx="524">
                  <c:v>0.28000000000000003</c:v>
                </c:pt>
                <c:pt idx="525">
                  <c:v>0.2</c:v>
                </c:pt>
                <c:pt idx="526">
                  <c:v>0.13</c:v>
                </c:pt>
                <c:pt idx="527">
                  <c:v>0.56000000000000005</c:v>
                </c:pt>
                <c:pt idx="528">
                  <c:v>0.56999999999999995</c:v>
                </c:pt>
                <c:pt idx="529">
                  <c:v>0.57999999999999996</c:v>
                </c:pt>
                <c:pt idx="530">
                  <c:v>0.57999999999999996</c:v>
                </c:pt>
                <c:pt idx="531">
                  <c:v>0.21</c:v>
                </c:pt>
                <c:pt idx="532">
                  <c:v>0.31</c:v>
                </c:pt>
                <c:pt idx="533">
                  <c:v>0.3</c:v>
                </c:pt>
                <c:pt idx="534">
                  <c:v>0.02</c:v>
                </c:pt>
                <c:pt idx="535">
                  <c:v>0.01</c:v>
                </c:pt>
                <c:pt idx="536">
                  <c:v>0</c:v>
                </c:pt>
                <c:pt idx="537">
                  <c:v>0.02</c:v>
                </c:pt>
                <c:pt idx="538">
                  <c:v>0.02</c:v>
                </c:pt>
                <c:pt idx="539">
                  <c:v>0.02</c:v>
                </c:pt>
                <c:pt idx="540">
                  <c:v>0.12</c:v>
                </c:pt>
                <c:pt idx="541">
                  <c:v>0.06</c:v>
                </c:pt>
                <c:pt idx="542">
                  <c:v>0.06</c:v>
                </c:pt>
                <c:pt idx="543">
                  <c:v>0.11</c:v>
                </c:pt>
                <c:pt idx="544">
                  <c:v>0.11</c:v>
                </c:pt>
                <c:pt idx="545">
                  <c:v>0.28999999999999998</c:v>
                </c:pt>
                <c:pt idx="546">
                  <c:v>0.12</c:v>
                </c:pt>
                <c:pt idx="547">
                  <c:v>0.04</c:v>
                </c:pt>
                <c:pt idx="548">
                  <c:v>0.04</c:v>
                </c:pt>
                <c:pt idx="549">
                  <c:v>0.03</c:v>
                </c:pt>
                <c:pt idx="550">
                  <c:v>0.01</c:v>
                </c:pt>
                <c:pt idx="551">
                  <c:v>0</c:v>
                </c:pt>
                <c:pt idx="552">
                  <c:v>0.02</c:v>
                </c:pt>
                <c:pt idx="553">
                  <c:v>0.04</c:v>
                </c:pt>
                <c:pt idx="554">
                  <c:v>0.08</c:v>
                </c:pt>
                <c:pt idx="555">
                  <c:v>0.08</c:v>
                </c:pt>
                <c:pt idx="556">
                  <c:v>0</c:v>
                </c:pt>
                <c:pt idx="557">
                  <c:v>0.06</c:v>
                </c:pt>
                <c:pt idx="558">
                  <c:v>0.1</c:v>
                </c:pt>
                <c:pt idx="559">
                  <c:v>7.0000000000000007E-2</c:v>
                </c:pt>
                <c:pt idx="560">
                  <c:v>0.02</c:v>
                </c:pt>
                <c:pt idx="561">
                  <c:v>0.03</c:v>
                </c:pt>
                <c:pt idx="562">
                  <c:v>0.04</c:v>
                </c:pt>
                <c:pt idx="563">
                  <c:v>0.02</c:v>
                </c:pt>
                <c:pt idx="564">
                  <c:v>0.02</c:v>
                </c:pt>
                <c:pt idx="565">
                  <c:v>0.02</c:v>
                </c:pt>
                <c:pt idx="566">
                  <c:v>0.02</c:v>
                </c:pt>
                <c:pt idx="567">
                  <c:v>0.02</c:v>
                </c:pt>
                <c:pt idx="568">
                  <c:v>0.02</c:v>
                </c:pt>
                <c:pt idx="569">
                  <c:v>0.05</c:v>
                </c:pt>
                <c:pt idx="570">
                  <c:v>0.03</c:v>
                </c:pt>
                <c:pt idx="571">
                  <c:v>0</c:v>
                </c:pt>
                <c:pt idx="572">
                  <c:v>0.05</c:v>
                </c:pt>
                <c:pt idx="573">
                  <c:v>0.03</c:v>
                </c:pt>
                <c:pt idx="574">
                  <c:v>0.03</c:v>
                </c:pt>
                <c:pt idx="575">
                  <c:v>0.04</c:v>
                </c:pt>
                <c:pt idx="577">
                  <c:v>0.01</c:v>
                </c:pt>
                <c:pt idx="578">
                  <c:v>0.23</c:v>
                </c:pt>
                <c:pt idx="579">
                  <c:v>0.23</c:v>
                </c:pt>
                <c:pt idx="580">
                  <c:v>0.16</c:v>
                </c:pt>
                <c:pt idx="581">
                  <c:v>0</c:v>
                </c:pt>
                <c:pt idx="582">
                  <c:v>0</c:v>
                </c:pt>
                <c:pt idx="583">
                  <c:v>0.04</c:v>
                </c:pt>
                <c:pt idx="584">
                  <c:v>0.05</c:v>
                </c:pt>
                <c:pt idx="585">
                  <c:v>0.03</c:v>
                </c:pt>
                <c:pt idx="586">
                  <c:v>0.01</c:v>
                </c:pt>
                <c:pt idx="587">
                  <c:v>0</c:v>
                </c:pt>
                <c:pt idx="588">
                  <c:v>0.46</c:v>
                </c:pt>
                <c:pt idx="589">
                  <c:v>0.03</c:v>
                </c:pt>
                <c:pt idx="590">
                  <c:v>0.2</c:v>
                </c:pt>
                <c:pt idx="591">
                  <c:v>0.01</c:v>
                </c:pt>
                <c:pt idx="592">
                  <c:v>0</c:v>
                </c:pt>
                <c:pt idx="593">
                  <c:v>0.01</c:v>
                </c:pt>
                <c:pt idx="594">
                  <c:v>0.15</c:v>
                </c:pt>
                <c:pt idx="595">
                  <c:v>0</c:v>
                </c:pt>
                <c:pt idx="596">
                  <c:v>0</c:v>
                </c:pt>
                <c:pt idx="597">
                  <c:v>0</c:v>
                </c:pt>
                <c:pt idx="598">
                  <c:v>0.06</c:v>
                </c:pt>
                <c:pt idx="599">
                  <c:v>0</c:v>
                </c:pt>
                <c:pt idx="600">
                  <c:v>0</c:v>
                </c:pt>
                <c:pt idx="601">
                  <c:v>0</c:v>
                </c:pt>
                <c:pt idx="602">
                  <c:v>0</c:v>
                </c:pt>
                <c:pt idx="603">
                  <c:v>0.23</c:v>
                </c:pt>
                <c:pt idx="604">
                  <c:v>0</c:v>
                </c:pt>
                <c:pt idx="605">
                  <c:v>0.13</c:v>
                </c:pt>
                <c:pt idx="606">
                  <c:v>0.24</c:v>
                </c:pt>
                <c:pt idx="607">
                  <c:v>0.09</c:v>
                </c:pt>
                <c:pt idx="608">
                  <c:v>0.1</c:v>
                </c:pt>
                <c:pt idx="609">
                  <c:v>0.11</c:v>
                </c:pt>
                <c:pt idx="610">
                  <c:v>0.02</c:v>
                </c:pt>
                <c:pt idx="611">
                  <c:v>0.16</c:v>
                </c:pt>
                <c:pt idx="612">
                  <c:v>0.09</c:v>
                </c:pt>
                <c:pt idx="613">
                  <c:v>0.09</c:v>
                </c:pt>
                <c:pt idx="614">
                  <c:v>0.1</c:v>
                </c:pt>
                <c:pt idx="615">
                  <c:v>0.1</c:v>
                </c:pt>
                <c:pt idx="616">
                  <c:v>0.11</c:v>
                </c:pt>
                <c:pt idx="617">
                  <c:v>0.11</c:v>
                </c:pt>
                <c:pt idx="618">
                  <c:v>0.14000000000000001</c:v>
                </c:pt>
                <c:pt idx="619">
                  <c:v>0.18</c:v>
                </c:pt>
                <c:pt idx="620">
                  <c:v>0.13</c:v>
                </c:pt>
                <c:pt idx="621">
                  <c:v>0.1</c:v>
                </c:pt>
                <c:pt idx="622">
                  <c:v>0.13</c:v>
                </c:pt>
                <c:pt idx="623">
                  <c:v>0.33</c:v>
                </c:pt>
                <c:pt idx="624">
                  <c:v>0.09</c:v>
                </c:pt>
                <c:pt idx="625">
                  <c:v>0</c:v>
                </c:pt>
                <c:pt idx="626">
                  <c:v>0.03</c:v>
                </c:pt>
                <c:pt idx="627">
                  <c:v>0.03</c:v>
                </c:pt>
                <c:pt idx="628">
                  <c:v>0.01</c:v>
                </c:pt>
                <c:pt idx="629">
                  <c:v>0.89</c:v>
                </c:pt>
                <c:pt idx="630">
                  <c:v>0.88</c:v>
                </c:pt>
                <c:pt idx="631">
                  <c:v>0.86</c:v>
                </c:pt>
                <c:pt idx="632">
                  <c:v>0.86</c:v>
                </c:pt>
                <c:pt idx="633">
                  <c:v>0.86</c:v>
                </c:pt>
                <c:pt idx="634">
                  <c:v>0.34</c:v>
                </c:pt>
                <c:pt idx="635">
                  <c:v>0.18</c:v>
                </c:pt>
                <c:pt idx="636">
                  <c:v>0.4</c:v>
                </c:pt>
                <c:pt idx="637">
                  <c:v>0.4</c:v>
                </c:pt>
                <c:pt idx="638">
                  <c:v>0.04</c:v>
                </c:pt>
                <c:pt idx="639">
                  <c:v>0.04</c:v>
                </c:pt>
                <c:pt idx="640">
                  <c:v>0.28000000000000003</c:v>
                </c:pt>
                <c:pt idx="641">
                  <c:v>0.33</c:v>
                </c:pt>
                <c:pt idx="642">
                  <c:v>0.17</c:v>
                </c:pt>
                <c:pt idx="643">
                  <c:v>0.33</c:v>
                </c:pt>
                <c:pt idx="644">
                  <c:v>0.23</c:v>
                </c:pt>
                <c:pt idx="645">
                  <c:v>0.43</c:v>
                </c:pt>
                <c:pt idx="646">
                  <c:v>0</c:v>
                </c:pt>
                <c:pt idx="647">
                  <c:v>0.26</c:v>
                </c:pt>
                <c:pt idx="648">
                  <c:v>0.15</c:v>
                </c:pt>
                <c:pt idx="649">
                  <c:v>0.13</c:v>
                </c:pt>
                <c:pt idx="650">
                  <c:v>0.14000000000000001</c:v>
                </c:pt>
                <c:pt idx="651">
                  <c:v>0.24</c:v>
                </c:pt>
                <c:pt idx="652">
                  <c:v>0.14000000000000001</c:v>
                </c:pt>
                <c:pt idx="653">
                  <c:v>0.14000000000000001</c:v>
                </c:pt>
                <c:pt idx="654">
                  <c:v>0.14000000000000001</c:v>
                </c:pt>
                <c:pt idx="655">
                  <c:v>0.16</c:v>
                </c:pt>
                <c:pt idx="656">
                  <c:v>0.03</c:v>
                </c:pt>
                <c:pt idx="657">
                  <c:v>0.02</c:v>
                </c:pt>
                <c:pt idx="658">
                  <c:v>0.33</c:v>
                </c:pt>
                <c:pt idx="659">
                  <c:v>0.33</c:v>
                </c:pt>
                <c:pt idx="660">
                  <c:v>0.33</c:v>
                </c:pt>
                <c:pt idx="661">
                  <c:v>0.33</c:v>
                </c:pt>
                <c:pt idx="662">
                  <c:v>0.33</c:v>
                </c:pt>
                <c:pt idx="663">
                  <c:v>0.25</c:v>
                </c:pt>
                <c:pt idx="664">
                  <c:v>0.25</c:v>
                </c:pt>
                <c:pt idx="665">
                  <c:v>0.16</c:v>
                </c:pt>
                <c:pt idx="666">
                  <c:v>0.15</c:v>
                </c:pt>
                <c:pt idx="667">
                  <c:v>0.18</c:v>
                </c:pt>
                <c:pt idx="668">
                  <c:v>0.26</c:v>
                </c:pt>
                <c:pt idx="669">
                  <c:v>0.11</c:v>
                </c:pt>
                <c:pt idx="670">
                  <c:v>0.08</c:v>
                </c:pt>
                <c:pt idx="671">
                  <c:v>0.03</c:v>
                </c:pt>
                <c:pt idx="672">
                  <c:v>0.03</c:v>
                </c:pt>
                <c:pt idx="673">
                  <c:v>0.02</c:v>
                </c:pt>
                <c:pt idx="674">
                  <c:v>0.01</c:v>
                </c:pt>
                <c:pt idx="675">
                  <c:v>0.01</c:v>
                </c:pt>
                <c:pt idx="676">
                  <c:v>0.36</c:v>
                </c:pt>
                <c:pt idx="677">
                  <c:v>0.08</c:v>
                </c:pt>
                <c:pt idx="678">
                  <c:v>0.06</c:v>
                </c:pt>
                <c:pt idx="679">
                  <c:v>0.77</c:v>
                </c:pt>
                <c:pt idx="680">
                  <c:v>0</c:v>
                </c:pt>
                <c:pt idx="681">
                  <c:v>0.24</c:v>
                </c:pt>
                <c:pt idx="682">
                  <c:v>0.08</c:v>
                </c:pt>
                <c:pt idx="683">
                  <c:v>0.08</c:v>
                </c:pt>
                <c:pt idx="684">
                  <c:v>7.0000000000000007E-2</c:v>
                </c:pt>
                <c:pt idx="685">
                  <c:v>0</c:v>
                </c:pt>
                <c:pt idx="686">
                  <c:v>0.02</c:v>
                </c:pt>
                <c:pt idx="687">
                  <c:v>0.1</c:v>
                </c:pt>
                <c:pt idx="688">
                  <c:v>0.03</c:v>
                </c:pt>
                <c:pt idx="689">
                  <c:v>0.04</c:v>
                </c:pt>
                <c:pt idx="690">
                  <c:v>0.04</c:v>
                </c:pt>
                <c:pt idx="691">
                  <c:v>0.01</c:v>
                </c:pt>
                <c:pt idx="692">
                  <c:v>0.19</c:v>
                </c:pt>
                <c:pt idx="693">
                  <c:v>0</c:v>
                </c:pt>
                <c:pt idx="694">
                  <c:v>0.05</c:v>
                </c:pt>
                <c:pt idx="695">
                  <c:v>0.16</c:v>
                </c:pt>
                <c:pt idx="696">
                  <c:v>0.05</c:v>
                </c:pt>
                <c:pt idx="697">
                  <c:v>0.05</c:v>
                </c:pt>
                <c:pt idx="698">
                  <c:v>0.12</c:v>
                </c:pt>
                <c:pt idx="699">
                  <c:v>0.02</c:v>
                </c:pt>
                <c:pt idx="700">
                  <c:v>0.02</c:v>
                </c:pt>
                <c:pt idx="701">
                  <c:v>0.02</c:v>
                </c:pt>
                <c:pt idx="702">
                  <c:v>0.01</c:v>
                </c:pt>
                <c:pt idx="703">
                  <c:v>0</c:v>
                </c:pt>
                <c:pt idx="704">
                  <c:v>0.01</c:v>
                </c:pt>
                <c:pt idx="705">
                  <c:v>7.0000000000000007E-2</c:v>
                </c:pt>
                <c:pt idx="706">
                  <c:v>0</c:v>
                </c:pt>
                <c:pt idx="707">
                  <c:v>0.41</c:v>
                </c:pt>
                <c:pt idx="708">
                  <c:v>0.21</c:v>
                </c:pt>
                <c:pt idx="709">
                  <c:v>0.24</c:v>
                </c:pt>
                <c:pt idx="710">
                  <c:v>0.33</c:v>
                </c:pt>
                <c:pt idx="711">
                  <c:v>0.33</c:v>
                </c:pt>
                <c:pt idx="712">
                  <c:v>0.11</c:v>
                </c:pt>
                <c:pt idx="713">
                  <c:v>0.03</c:v>
                </c:pt>
                <c:pt idx="714">
                  <c:v>0.03</c:v>
                </c:pt>
                <c:pt idx="715">
                  <c:v>0.03</c:v>
                </c:pt>
                <c:pt idx="716">
                  <c:v>0.03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2531456"/>
        <c:axId val="102532992"/>
      </c:lineChart>
      <c:catAx>
        <c:axId val="102531456"/>
        <c:scaling>
          <c:orientation val="minMax"/>
        </c:scaling>
        <c:delete val="1"/>
        <c:axPos val="b"/>
        <c:majorTickMark val="none"/>
        <c:minorTickMark val="none"/>
        <c:tickLblPos val="nextTo"/>
        <c:crossAx val="102532992"/>
        <c:crosses val="autoZero"/>
        <c:auto val="1"/>
        <c:lblAlgn val="ctr"/>
        <c:lblOffset val="100"/>
        <c:noMultiLvlLbl val="0"/>
      </c:catAx>
      <c:valAx>
        <c:axId val="102532992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AU"/>
                  <a:t>LOD value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102531456"/>
        <c:crosses val="autoZero"/>
        <c:crossBetween val="between"/>
        <c:majorUnit val="1"/>
        <c:minorUnit val="1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A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Sheet6!$T$1</c:f>
              <c:strCache>
                <c:ptCount val="1"/>
                <c:pt idx="0">
                  <c:v>Biomass-T/C</c:v>
                </c:pt>
              </c:strCache>
            </c:strRef>
          </c:tx>
          <c:marker>
            <c:symbol val="none"/>
          </c:marker>
          <c:cat>
            <c:strRef>
              <c:f>Sheet6!$P$2:$P$718</c:f>
              <c:strCache>
                <c:ptCount val="578"/>
                <c:pt idx="0">
                  <c:v>1H</c:v>
                </c:pt>
                <c:pt idx="72">
                  <c:v>2H</c:v>
                </c:pt>
                <c:pt idx="196">
                  <c:v>3H</c:v>
                </c:pt>
                <c:pt idx="309">
                  <c:v>4H</c:v>
                </c:pt>
                <c:pt idx="372">
                  <c:v>5H</c:v>
                </c:pt>
                <c:pt idx="491">
                  <c:v>6H</c:v>
                </c:pt>
                <c:pt idx="577">
                  <c:v>7H</c:v>
                </c:pt>
              </c:strCache>
            </c:strRef>
          </c:cat>
          <c:val>
            <c:numRef>
              <c:f>Sheet6!$T$2:$T$718</c:f>
              <c:numCache>
                <c:formatCode>General</c:formatCode>
                <c:ptCount val="717"/>
                <c:pt idx="0">
                  <c:v>0.02</c:v>
                </c:pt>
                <c:pt idx="1">
                  <c:v>0.02</c:v>
                </c:pt>
                <c:pt idx="2">
                  <c:v>0.02</c:v>
                </c:pt>
                <c:pt idx="3">
                  <c:v>0.02</c:v>
                </c:pt>
                <c:pt idx="4">
                  <c:v>0.02</c:v>
                </c:pt>
                <c:pt idx="5">
                  <c:v>0.02</c:v>
                </c:pt>
                <c:pt idx="6">
                  <c:v>0.17</c:v>
                </c:pt>
                <c:pt idx="7">
                  <c:v>0</c:v>
                </c:pt>
                <c:pt idx="8">
                  <c:v>0.27</c:v>
                </c:pt>
                <c:pt idx="9">
                  <c:v>0.27</c:v>
                </c:pt>
                <c:pt idx="10">
                  <c:v>0.27</c:v>
                </c:pt>
                <c:pt idx="11">
                  <c:v>0.26</c:v>
                </c:pt>
                <c:pt idx="12">
                  <c:v>0.33</c:v>
                </c:pt>
                <c:pt idx="13">
                  <c:v>0.33</c:v>
                </c:pt>
                <c:pt idx="14">
                  <c:v>0.33</c:v>
                </c:pt>
                <c:pt idx="15">
                  <c:v>0.01</c:v>
                </c:pt>
                <c:pt idx="16">
                  <c:v>0.16</c:v>
                </c:pt>
                <c:pt idx="17">
                  <c:v>0.26</c:v>
                </c:pt>
                <c:pt idx="18">
                  <c:v>0.75</c:v>
                </c:pt>
                <c:pt idx="19">
                  <c:v>0.12</c:v>
                </c:pt>
                <c:pt idx="20">
                  <c:v>0.12</c:v>
                </c:pt>
                <c:pt idx="21">
                  <c:v>0.12</c:v>
                </c:pt>
                <c:pt idx="22">
                  <c:v>0.12</c:v>
                </c:pt>
                <c:pt idx="23">
                  <c:v>0.12</c:v>
                </c:pt>
                <c:pt idx="24">
                  <c:v>0.12</c:v>
                </c:pt>
                <c:pt idx="25">
                  <c:v>0.02</c:v>
                </c:pt>
                <c:pt idx="26">
                  <c:v>0.02</c:v>
                </c:pt>
                <c:pt idx="27">
                  <c:v>0</c:v>
                </c:pt>
                <c:pt idx="28">
                  <c:v>0.02</c:v>
                </c:pt>
                <c:pt idx="29">
                  <c:v>0.01</c:v>
                </c:pt>
                <c:pt idx="30">
                  <c:v>0.01</c:v>
                </c:pt>
                <c:pt idx="31">
                  <c:v>0.01</c:v>
                </c:pt>
                <c:pt idx="32">
                  <c:v>0.01</c:v>
                </c:pt>
                <c:pt idx="33">
                  <c:v>0.01</c:v>
                </c:pt>
                <c:pt idx="34">
                  <c:v>0.11</c:v>
                </c:pt>
                <c:pt idx="35">
                  <c:v>0.34</c:v>
                </c:pt>
                <c:pt idx="36">
                  <c:v>0.17</c:v>
                </c:pt>
                <c:pt idx="37">
                  <c:v>0.17</c:v>
                </c:pt>
                <c:pt idx="38">
                  <c:v>0.17</c:v>
                </c:pt>
                <c:pt idx="39">
                  <c:v>0.17</c:v>
                </c:pt>
                <c:pt idx="40">
                  <c:v>0.23</c:v>
                </c:pt>
                <c:pt idx="41">
                  <c:v>0.23</c:v>
                </c:pt>
                <c:pt idx="42">
                  <c:v>0.23</c:v>
                </c:pt>
                <c:pt idx="43">
                  <c:v>0.21</c:v>
                </c:pt>
                <c:pt idx="44">
                  <c:v>0.66</c:v>
                </c:pt>
                <c:pt idx="45">
                  <c:v>0.66</c:v>
                </c:pt>
                <c:pt idx="46">
                  <c:v>0.66</c:v>
                </c:pt>
                <c:pt idx="47">
                  <c:v>0.85</c:v>
                </c:pt>
                <c:pt idx="48">
                  <c:v>0.2</c:v>
                </c:pt>
                <c:pt idx="49">
                  <c:v>0.2</c:v>
                </c:pt>
                <c:pt idx="50">
                  <c:v>0.2</c:v>
                </c:pt>
                <c:pt idx="51">
                  <c:v>0.2</c:v>
                </c:pt>
                <c:pt idx="52">
                  <c:v>0.2</c:v>
                </c:pt>
                <c:pt idx="53">
                  <c:v>0.2</c:v>
                </c:pt>
                <c:pt idx="54">
                  <c:v>0.7</c:v>
                </c:pt>
                <c:pt idx="55">
                  <c:v>1.28</c:v>
                </c:pt>
                <c:pt idx="56">
                  <c:v>0.96</c:v>
                </c:pt>
                <c:pt idx="57">
                  <c:v>0.19</c:v>
                </c:pt>
                <c:pt idx="58">
                  <c:v>0.24</c:v>
                </c:pt>
                <c:pt idx="59">
                  <c:v>0.46</c:v>
                </c:pt>
                <c:pt idx="60">
                  <c:v>0.27</c:v>
                </c:pt>
                <c:pt idx="61">
                  <c:v>0.27</c:v>
                </c:pt>
                <c:pt idx="62">
                  <c:v>0.01</c:v>
                </c:pt>
                <c:pt idx="63">
                  <c:v>0.1</c:v>
                </c:pt>
                <c:pt idx="64">
                  <c:v>0.01</c:v>
                </c:pt>
                <c:pt idx="65">
                  <c:v>0.31</c:v>
                </c:pt>
                <c:pt idx="66">
                  <c:v>0.01</c:v>
                </c:pt>
                <c:pt idx="67">
                  <c:v>0.12</c:v>
                </c:pt>
                <c:pt idx="68">
                  <c:v>0.08</c:v>
                </c:pt>
                <c:pt idx="69">
                  <c:v>0.04</c:v>
                </c:pt>
                <c:pt idx="70">
                  <c:v>0.04</c:v>
                </c:pt>
                <c:pt idx="72">
                  <c:v>0.04</c:v>
                </c:pt>
                <c:pt idx="73">
                  <c:v>0.21</c:v>
                </c:pt>
                <c:pt idx="74">
                  <c:v>0.21</c:v>
                </c:pt>
                <c:pt idx="75">
                  <c:v>0.21</c:v>
                </c:pt>
                <c:pt idx="76">
                  <c:v>0</c:v>
                </c:pt>
                <c:pt idx="77">
                  <c:v>0.03</c:v>
                </c:pt>
                <c:pt idx="78">
                  <c:v>0.06</c:v>
                </c:pt>
                <c:pt idx="79">
                  <c:v>0.02</c:v>
                </c:pt>
                <c:pt idx="80">
                  <c:v>0.03</c:v>
                </c:pt>
                <c:pt idx="81">
                  <c:v>0.18</c:v>
                </c:pt>
                <c:pt idx="82">
                  <c:v>0.18</c:v>
                </c:pt>
                <c:pt idx="83">
                  <c:v>0.22</c:v>
                </c:pt>
                <c:pt idx="84">
                  <c:v>0.22</c:v>
                </c:pt>
                <c:pt idx="85">
                  <c:v>0.05</c:v>
                </c:pt>
                <c:pt idx="86">
                  <c:v>0.16</c:v>
                </c:pt>
                <c:pt idx="87">
                  <c:v>0.26</c:v>
                </c:pt>
                <c:pt idx="88">
                  <c:v>0.22</c:v>
                </c:pt>
                <c:pt idx="89">
                  <c:v>0.21</c:v>
                </c:pt>
                <c:pt idx="90">
                  <c:v>0.22</c:v>
                </c:pt>
                <c:pt idx="91">
                  <c:v>0.01</c:v>
                </c:pt>
                <c:pt idx="92">
                  <c:v>0.22</c:v>
                </c:pt>
                <c:pt idx="93">
                  <c:v>7.0000000000000007E-2</c:v>
                </c:pt>
                <c:pt idx="94">
                  <c:v>0.08</c:v>
                </c:pt>
                <c:pt idx="95">
                  <c:v>0.08</c:v>
                </c:pt>
                <c:pt idx="96">
                  <c:v>0.04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7.0000000000000007E-2</c:v>
                </c:pt>
                <c:pt idx="101">
                  <c:v>0.15</c:v>
                </c:pt>
                <c:pt idx="102">
                  <c:v>0.78</c:v>
                </c:pt>
                <c:pt idx="103">
                  <c:v>0.78</c:v>
                </c:pt>
                <c:pt idx="104">
                  <c:v>0.78</c:v>
                </c:pt>
                <c:pt idx="105">
                  <c:v>0.78</c:v>
                </c:pt>
                <c:pt idx="106">
                  <c:v>0.78</c:v>
                </c:pt>
                <c:pt idx="107">
                  <c:v>1.37</c:v>
                </c:pt>
                <c:pt idx="108">
                  <c:v>0.62</c:v>
                </c:pt>
                <c:pt idx="109">
                  <c:v>0.62</c:v>
                </c:pt>
                <c:pt idx="110">
                  <c:v>0.48</c:v>
                </c:pt>
                <c:pt idx="111">
                  <c:v>0.46</c:v>
                </c:pt>
                <c:pt idx="112">
                  <c:v>0.48</c:v>
                </c:pt>
                <c:pt idx="113">
                  <c:v>0.22</c:v>
                </c:pt>
                <c:pt idx="114">
                  <c:v>0.03</c:v>
                </c:pt>
                <c:pt idx="115">
                  <c:v>0.3</c:v>
                </c:pt>
                <c:pt idx="116">
                  <c:v>0.43</c:v>
                </c:pt>
                <c:pt idx="117">
                  <c:v>0.2</c:v>
                </c:pt>
                <c:pt idx="118">
                  <c:v>0.02</c:v>
                </c:pt>
                <c:pt idx="119">
                  <c:v>0.02</c:v>
                </c:pt>
                <c:pt idx="120">
                  <c:v>2.94</c:v>
                </c:pt>
                <c:pt idx="121">
                  <c:v>3</c:v>
                </c:pt>
                <c:pt idx="122">
                  <c:v>3.39</c:v>
                </c:pt>
                <c:pt idx="123">
                  <c:v>3.49</c:v>
                </c:pt>
                <c:pt idx="124">
                  <c:v>2.35</c:v>
                </c:pt>
                <c:pt idx="125">
                  <c:v>2.72</c:v>
                </c:pt>
                <c:pt idx="126">
                  <c:v>2.52</c:v>
                </c:pt>
                <c:pt idx="127">
                  <c:v>2.88</c:v>
                </c:pt>
                <c:pt idx="128">
                  <c:v>2.88</c:v>
                </c:pt>
                <c:pt idx="129">
                  <c:v>1.36</c:v>
                </c:pt>
                <c:pt idx="130">
                  <c:v>2.87</c:v>
                </c:pt>
                <c:pt idx="131">
                  <c:v>2.87</c:v>
                </c:pt>
                <c:pt idx="132">
                  <c:v>2.87</c:v>
                </c:pt>
                <c:pt idx="133">
                  <c:v>2.87</c:v>
                </c:pt>
                <c:pt idx="134">
                  <c:v>1.99</c:v>
                </c:pt>
                <c:pt idx="135">
                  <c:v>2.3199999999999998</c:v>
                </c:pt>
                <c:pt idx="136">
                  <c:v>2.87</c:v>
                </c:pt>
                <c:pt idx="137">
                  <c:v>2.7</c:v>
                </c:pt>
                <c:pt idx="138">
                  <c:v>2.88</c:v>
                </c:pt>
                <c:pt idx="139">
                  <c:v>2.88</c:v>
                </c:pt>
                <c:pt idx="140">
                  <c:v>0.94</c:v>
                </c:pt>
                <c:pt idx="141">
                  <c:v>1.51</c:v>
                </c:pt>
                <c:pt idx="142">
                  <c:v>1.22</c:v>
                </c:pt>
                <c:pt idx="143">
                  <c:v>1.21</c:v>
                </c:pt>
                <c:pt idx="144">
                  <c:v>0.79</c:v>
                </c:pt>
                <c:pt idx="145">
                  <c:v>0.85</c:v>
                </c:pt>
                <c:pt idx="146">
                  <c:v>0.85</c:v>
                </c:pt>
                <c:pt idx="147">
                  <c:v>0.39</c:v>
                </c:pt>
                <c:pt idx="148">
                  <c:v>0.82</c:v>
                </c:pt>
                <c:pt idx="149">
                  <c:v>0.82</c:v>
                </c:pt>
                <c:pt idx="150">
                  <c:v>0.12</c:v>
                </c:pt>
                <c:pt idx="151">
                  <c:v>0.05</c:v>
                </c:pt>
                <c:pt idx="152">
                  <c:v>0.05</c:v>
                </c:pt>
                <c:pt idx="153">
                  <c:v>0.01</c:v>
                </c:pt>
                <c:pt idx="154">
                  <c:v>0.03</c:v>
                </c:pt>
                <c:pt idx="155">
                  <c:v>0.03</c:v>
                </c:pt>
                <c:pt idx="156">
                  <c:v>0</c:v>
                </c:pt>
                <c:pt idx="157">
                  <c:v>0.05</c:v>
                </c:pt>
                <c:pt idx="158">
                  <c:v>0.05</c:v>
                </c:pt>
                <c:pt idx="159">
                  <c:v>0.05</c:v>
                </c:pt>
                <c:pt idx="160">
                  <c:v>1.58</c:v>
                </c:pt>
                <c:pt idx="161">
                  <c:v>0.05</c:v>
                </c:pt>
                <c:pt idx="162">
                  <c:v>0.09</c:v>
                </c:pt>
                <c:pt idx="163">
                  <c:v>0.48</c:v>
                </c:pt>
                <c:pt idx="164">
                  <c:v>7.0000000000000007E-2</c:v>
                </c:pt>
                <c:pt idx="165">
                  <c:v>0.06</c:v>
                </c:pt>
                <c:pt idx="166">
                  <c:v>0.02</c:v>
                </c:pt>
                <c:pt idx="167">
                  <c:v>0.02</c:v>
                </c:pt>
                <c:pt idx="168">
                  <c:v>0.33</c:v>
                </c:pt>
                <c:pt idx="169">
                  <c:v>0.03</c:v>
                </c:pt>
                <c:pt idx="170">
                  <c:v>0.39</c:v>
                </c:pt>
                <c:pt idx="171">
                  <c:v>0.04</c:v>
                </c:pt>
                <c:pt idx="172">
                  <c:v>0.03</c:v>
                </c:pt>
                <c:pt idx="173">
                  <c:v>0.03</c:v>
                </c:pt>
                <c:pt idx="174">
                  <c:v>0.03</c:v>
                </c:pt>
                <c:pt idx="175">
                  <c:v>0.05</c:v>
                </c:pt>
                <c:pt idx="176">
                  <c:v>0.03</c:v>
                </c:pt>
                <c:pt idx="177">
                  <c:v>0</c:v>
                </c:pt>
                <c:pt idx="178">
                  <c:v>0</c:v>
                </c:pt>
                <c:pt idx="179">
                  <c:v>0.04</c:v>
                </c:pt>
                <c:pt idx="180">
                  <c:v>0.16</c:v>
                </c:pt>
                <c:pt idx="181">
                  <c:v>0.04</c:v>
                </c:pt>
                <c:pt idx="182">
                  <c:v>0.23</c:v>
                </c:pt>
                <c:pt idx="183">
                  <c:v>0.04</c:v>
                </c:pt>
                <c:pt idx="184">
                  <c:v>0.04</c:v>
                </c:pt>
                <c:pt idx="185">
                  <c:v>0.04</c:v>
                </c:pt>
                <c:pt idx="186">
                  <c:v>0.04</c:v>
                </c:pt>
                <c:pt idx="187">
                  <c:v>0.02</c:v>
                </c:pt>
                <c:pt idx="188">
                  <c:v>0</c:v>
                </c:pt>
                <c:pt idx="189">
                  <c:v>0</c:v>
                </c:pt>
                <c:pt idx="190">
                  <c:v>0</c:v>
                </c:pt>
                <c:pt idx="191">
                  <c:v>0.01</c:v>
                </c:pt>
                <c:pt idx="192">
                  <c:v>0.02</c:v>
                </c:pt>
                <c:pt idx="193">
                  <c:v>0.17</c:v>
                </c:pt>
                <c:pt idx="194">
                  <c:v>0.17</c:v>
                </c:pt>
                <c:pt idx="196">
                  <c:v>0.17</c:v>
                </c:pt>
                <c:pt idx="197">
                  <c:v>0.17</c:v>
                </c:pt>
                <c:pt idx="198">
                  <c:v>0.15</c:v>
                </c:pt>
                <c:pt idx="199">
                  <c:v>0</c:v>
                </c:pt>
                <c:pt idx="200">
                  <c:v>0</c:v>
                </c:pt>
                <c:pt idx="201">
                  <c:v>0</c:v>
                </c:pt>
                <c:pt idx="202">
                  <c:v>0</c:v>
                </c:pt>
                <c:pt idx="203">
                  <c:v>0.18</c:v>
                </c:pt>
                <c:pt idx="204">
                  <c:v>0.18</c:v>
                </c:pt>
                <c:pt idx="205">
                  <c:v>0.82</c:v>
                </c:pt>
                <c:pt idx="206">
                  <c:v>0.3</c:v>
                </c:pt>
                <c:pt idx="207">
                  <c:v>0.43</c:v>
                </c:pt>
                <c:pt idx="208">
                  <c:v>0.82</c:v>
                </c:pt>
                <c:pt idx="209">
                  <c:v>0.25</c:v>
                </c:pt>
                <c:pt idx="210">
                  <c:v>0.25</c:v>
                </c:pt>
                <c:pt idx="211">
                  <c:v>0.16</c:v>
                </c:pt>
                <c:pt idx="212">
                  <c:v>0.64</c:v>
                </c:pt>
                <c:pt idx="213">
                  <c:v>0.64</c:v>
                </c:pt>
                <c:pt idx="214">
                  <c:v>0.69</c:v>
                </c:pt>
                <c:pt idx="215">
                  <c:v>0.69</c:v>
                </c:pt>
                <c:pt idx="216">
                  <c:v>0.64</c:v>
                </c:pt>
                <c:pt idx="217">
                  <c:v>0.64</c:v>
                </c:pt>
                <c:pt idx="218">
                  <c:v>0</c:v>
                </c:pt>
                <c:pt idx="219">
                  <c:v>1.05</c:v>
                </c:pt>
                <c:pt idx="220">
                  <c:v>0.6</c:v>
                </c:pt>
                <c:pt idx="221">
                  <c:v>0.25</c:v>
                </c:pt>
                <c:pt idx="222">
                  <c:v>0.6</c:v>
                </c:pt>
                <c:pt idx="223">
                  <c:v>0.1</c:v>
                </c:pt>
                <c:pt idx="224">
                  <c:v>0.1</c:v>
                </c:pt>
                <c:pt idx="225">
                  <c:v>0.1</c:v>
                </c:pt>
                <c:pt idx="226">
                  <c:v>0.16</c:v>
                </c:pt>
                <c:pt idx="227">
                  <c:v>0.55000000000000004</c:v>
                </c:pt>
                <c:pt idx="228">
                  <c:v>0.76</c:v>
                </c:pt>
                <c:pt idx="229">
                  <c:v>0.62</c:v>
                </c:pt>
                <c:pt idx="230">
                  <c:v>0.55000000000000004</c:v>
                </c:pt>
                <c:pt idx="231">
                  <c:v>0.55000000000000004</c:v>
                </c:pt>
                <c:pt idx="232">
                  <c:v>0.55000000000000004</c:v>
                </c:pt>
                <c:pt idx="233">
                  <c:v>0.5</c:v>
                </c:pt>
                <c:pt idx="234">
                  <c:v>0.5</c:v>
                </c:pt>
                <c:pt idx="235">
                  <c:v>0.5</c:v>
                </c:pt>
                <c:pt idx="236">
                  <c:v>0.5</c:v>
                </c:pt>
                <c:pt idx="237">
                  <c:v>0.5</c:v>
                </c:pt>
                <c:pt idx="238">
                  <c:v>0.5</c:v>
                </c:pt>
                <c:pt idx="239">
                  <c:v>0.62</c:v>
                </c:pt>
                <c:pt idx="240">
                  <c:v>0.5</c:v>
                </c:pt>
                <c:pt idx="241">
                  <c:v>0.44</c:v>
                </c:pt>
                <c:pt idx="242">
                  <c:v>0.36</c:v>
                </c:pt>
                <c:pt idx="243">
                  <c:v>0.44</c:v>
                </c:pt>
                <c:pt idx="244">
                  <c:v>0.31</c:v>
                </c:pt>
                <c:pt idx="245">
                  <c:v>0.83</c:v>
                </c:pt>
                <c:pt idx="246">
                  <c:v>0.74</c:v>
                </c:pt>
                <c:pt idx="247">
                  <c:v>0.74</c:v>
                </c:pt>
                <c:pt idx="248">
                  <c:v>0.83</c:v>
                </c:pt>
                <c:pt idx="249">
                  <c:v>0.83</c:v>
                </c:pt>
                <c:pt idx="250">
                  <c:v>0.77</c:v>
                </c:pt>
                <c:pt idx="251">
                  <c:v>0.1</c:v>
                </c:pt>
                <c:pt idx="252">
                  <c:v>0.1</c:v>
                </c:pt>
                <c:pt idx="253">
                  <c:v>0.1</c:v>
                </c:pt>
                <c:pt idx="254">
                  <c:v>0.83</c:v>
                </c:pt>
                <c:pt idx="255">
                  <c:v>0.21</c:v>
                </c:pt>
                <c:pt idx="256">
                  <c:v>0.25</c:v>
                </c:pt>
                <c:pt idx="257">
                  <c:v>0.08</c:v>
                </c:pt>
                <c:pt idx="258">
                  <c:v>0.21</c:v>
                </c:pt>
                <c:pt idx="259">
                  <c:v>0.21</c:v>
                </c:pt>
                <c:pt idx="260">
                  <c:v>0.39</c:v>
                </c:pt>
                <c:pt idx="261">
                  <c:v>0.2</c:v>
                </c:pt>
                <c:pt idx="262">
                  <c:v>0.2</c:v>
                </c:pt>
                <c:pt idx="263">
                  <c:v>0.2</c:v>
                </c:pt>
                <c:pt idx="264">
                  <c:v>0.15</c:v>
                </c:pt>
                <c:pt idx="265">
                  <c:v>0.15</c:v>
                </c:pt>
                <c:pt idx="266">
                  <c:v>0.15</c:v>
                </c:pt>
                <c:pt idx="267">
                  <c:v>0.15</c:v>
                </c:pt>
                <c:pt idx="268">
                  <c:v>0.18</c:v>
                </c:pt>
                <c:pt idx="269">
                  <c:v>0.2</c:v>
                </c:pt>
                <c:pt idx="270">
                  <c:v>0.28000000000000003</c:v>
                </c:pt>
                <c:pt idx="271">
                  <c:v>0.28000000000000003</c:v>
                </c:pt>
                <c:pt idx="272">
                  <c:v>0.15</c:v>
                </c:pt>
                <c:pt idx="273">
                  <c:v>0.27</c:v>
                </c:pt>
                <c:pt idx="274">
                  <c:v>0.27</c:v>
                </c:pt>
                <c:pt idx="275">
                  <c:v>0.1</c:v>
                </c:pt>
                <c:pt idx="276">
                  <c:v>0.27</c:v>
                </c:pt>
                <c:pt idx="277">
                  <c:v>0.11</c:v>
                </c:pt>
                <c:pt idx="278">
                  <c:v>0.18</c:v>
                </c:pt>
                <c:pt idx="279">
                  <c:v>0.09</c:v>
                </c:pt>
                <c:pt idx="280">
                  <c:v>0.21</c:v>
                </c:pt>
                <c:pt idx="281">
                  <c:v>0.1</c:v>
                </c:pt>
                <c:pt idx="282">
                  <c:v>0.14000000000000001</c:v>
                </c:pt>
                <c:pt idx="283">
                  <c:v>0.02</c:v>
                </c:pt>
                <c:pt idx="284">
                  <c:v>0.02</c:v>
                </c:pt>
                <c:pt idx="285">
                  <c:v>0.09</c:v>
                </c:pt>
                <c:pt idx="286">
                  <c:v>0.02</c:v>
                </c:pt>
                <c:pt idx="287">
                  <c:v>0.39</c:v>
                </c:pt>
                <c:pt idx="288">
                  <c:v>0.47</c:v>
                </c:pt>
                <c:pt idx="289">
                  <c:v>0.01</c:v>
                </c:pt>
                <c:pt idx="290">
                  <c:v>0.01</c:v>
                </c:pt>
                <c:pt idx="291">
                  <c:v>0.03</c:v>
                </c:pt>
                <c:pt idx="292">
                  <c:v>0.13</c:v>
                </c:pt>
                <c:pt idx="293">
                  <c:v>0.23</c:v>
                </c:pt>
                <c:pt idx="294">
                  <c:v>0.2</c:v>
                </c:pt>
                <c:pt idx="295">
                  <c:v>0.03</c:v>
                </c:pt>
                <c:pt idx="296">
                  <c:v>0.03</c:v>
                </c:pt>
                <c:pt idx="297">
                  <c:v>0.03</c:v>
                </c:pt>
                <c:pt idx="298">
                  <c:v>0.06</c:v>
                </c:pt>
                <c:pt idx="299">
                  <c:v>0.06</c:v>
                </c:pt>
                <c:pt idx="300">
                  <c:v>0.13</c:v>
                </c:pt>
                <c:pt idx="301">
                  <c:v>0.13</c:v>
                </c:pt>
                <c:pt idx="302">
                  <c:v>0.13</c:v>
                </c:pt>
                <c:pt idx="303">
                  <c:v>0.12</c:v>
                </c:pt>
                <c:pt idx="304">
                  <c:v>0.12</c:v>
                </c:pt>
                <c:pt idx="305">
                  <c:v>0.13</c:v>
                </c:pt>
                <c:pt idx="306">
                  <c:v>0.13</c:v>
                </c:pt>
                <c:pt idx="307">
                  <c:v>7.0000000000000007E-2</c:v>
                </c:pt>
                <c:pt idx="309">
                  <c:v>0.01</c:v>
                </c:pt>
                <c:pt idx="310">
                  <c:v>0.01</c:v>
                </c:pt>
                <c:pt idx="311">
                  <c:v>0.13</c:v>
                </c:pt>
                <c:pt idx="312">
                  <c:v>0</c:v>
                </c:pt>
                <c:pt idx="313">
                  <c:v>0.03</c:v>
                </c:pt>
                <c:pt idx="314">
                  <c:v>0</c:v>
                </c:pt>
                <c:pt idx="315">
                  <c:v>0.01</c:v>
                </c:pt>
                <c:pt idx="316">
                  <c:v>0</c:v>
                </c:pt>
                <c:pt idx="317">
                  <c:v>0</c:v>
                </c:pt>
                <c:pt idx="318">
                  <c:v>0.04</c:v>
                </c:pt>
                <c:pt idx="319">
                  <c:v>7.0000000000000007E-2</c:v>
                </c:pt>
                <c:pt idx="320">
                  <c:v>7.0000000000000007E-2</c:v>
                </c:pt>
                <c:pt idx="321">
                  <c:v>7.0000000000000007E-2</c:v>
                </c:pt>
                <c:pt idx="322">
                  <c:v>0</c:v>
                </c:pt>
                <c:pt idx="323">
                  <c:v>0.04</c:v>
                </c:pt>
                <c:pt idx="324">
                  <c:v>0.04</c:v>
                </c:pt>
                <c:pt idx="325">
                  <c:v>0.04</c:v>
                </c:pt>
                <c:pt idx="326">
                  <c:v>0.04</c:v>
                </c:pt>
                <c:pt idx="327">
                  <c:v>0.04</c:v>
                </c:pt>
                <c:pt idx="328">
                  <c:v>0.04</c:v>
                </c:pt>
                <c:pt idx="329">
                  <c:v>0.05</c:v>
                </c:pt>
                <c:pt idx="330">
                  <c:v>0.03</c:v>
                </c:pt>
                <c:pt idx="331">
                  <c:v>0.03</c:v>
                </c:pt>
                <c:pt idx="332">
                  <c:v>0.37</c:v>
                </c:pt>
                <c:pt idx="333">
                  <c:v>0.37</c:v>
                </c:pt>
                <c:pt idx="334">
                  <c:v>0.37</c:v>
                </c:pt>
                <c:pt idx="335">
                  <c:v>0.37</c:v>
                </c:pt>
                <c:pt idx="336">
                  <c:v>0.28999999999999998</c:v>
                </c:pt>
                <c:pt idx="337">
                  <c:v>0.37</c:v>
                </c:pt>
                <c:pt idx="338">
                  <c:v>0.37</c:v>
                </c:pt>
                <c:pt idx="339">
                  <c:v>0.06</c:v>
                </c:pt>
                <c:pt idx="340">
                  <c:v>0.03</c:v>
                </c:pt>
                <c:pt idx="341">
                  <c:v>0.09</c:v>
                </c:pt>
                <c:pt idx="342">
                  <c:v>0.05</c:v>
                </c:pt>
                <c:pt idx="343">
                  <c:v>0.05</c:v>
                </c:pt>
                <c:pt idx="344">
                  <c:v>0.05</c:v>
                </c:pt>
                <c:pt idx="345">
                  <c:v>0.15</c:v>
                </c:pt>
                <c:pt idx="346">
                  <c:v>0.04</c:v>
                </c:pt>
                <c:pt idx="347">
                  <c:v>0.04</c:v>
                </c:pt>
                <c:pt idx="348">
                  <c:v>0.11</c:v>
                </c:pt>
                <c:pt idx="349">
                  <c:v>0</c:v>
                </c:pt>
                <c:pt idx="350">
                  <c:v>0</c:v>
                </c:pt>
                <c:pt idx="351">
                  <c:v>0.04</c:v>
                </c:pt>
                <c:pt idx="352">
                  <c:v>0.01</c:v>
                </c:pt>
                <c:pt idx="353">
                  <c:v>0</c:v>
                </c:pt>
                <c:pt idx="354">
                  <c:v>0</c:v>
                </c:pt>
                <c:pt idx="355">
                  <c:v>0</c:v>
                </c:pt>
                <c:pt idx="356">
                  <c:v>0</c:v>
                </c:pt>
                <c:pt idx="357">
                  <c:v>7.0000000000000007E-2</c:v>
                </c:pt>
                <c:pt idx="358">
                  <c:v>0.21</c:v>
                </c:pt>
                <c:pt idx="359">
                  <c:v>0.05</c:v>
                </c:pt>
                <c:pt idx="360">
                  <c:v>0.5</c:v>
                </c:pt>
                <c:pt idx="361">
                  <c:v>0.5</c:v>
                </c:pt>
                <c:pt idx="362">
                  <c:v>0.36</c:v>
                </c:pt>
                <c:pt idx="363">
                  <c:v>0.31</c:v>
                </c:pt>
                <c:pt idx="364">
                  <c:v>0.43</c:v>
                </c:pt>
                <c:pt idx="365">
                  <c:v>0.19</c:v>
                </c:pt>
                <c:pt idx="366">
                  <c:v>0.31</c:v>
                </c:pt>
                <c:pt idx="367">
                  <c:v>0.31</c:v>
                </c:pt>
                <c:pt idx="368">
                  <c:v>0.31</c:v>
                </c:pt>
                <c:pt idx="369">
                  <c:v>0.31</c:v>
                </c:pt>
                <c:pt idx="370">
                  <c:v>0.21</c:v>
                </c:pt>
                <c:pt idx="372">
                  <c:v>0.04</c:v>
                </c:pt>
                <c:pt idx="373">
                  <c:v>0.04</c:v>
                </c:pt>
                <c:pt idx="374">
                  <c:v>0.04</c:v>
                </c:pt>
                <c:pt idx="375">
                  <c:v>0.05</c:v>
                </c:pt>
                <c:pt idx="376">
                  <c:v>0.01</c:v>
                </c:pt>
                <c:pt idx="377">
                  <c:v>0</c:v>
                </c:pt>
                <c:pt idx="378">
                  <c:v>0.22</c:v>
                </c:pt>
                <c:pt idx="379">
                  <c:v>0.22</c:v>
                </c:pt>
                <c:pt idx="380">
                  <c:v>0.2</c:v>
                </c:pt>
                <c:pt idx="381">
                  <c:v>0.2</c:v>
                </c:pt>
                <c:pt idx="382">
                  <c:v>0.11</c:v>
                </c:pt>
                <c:pt idx="383">
                  <c:v>0.1</c:v>
                </c:pt>
                <c:pt idx="384">
                  <c:v>0.1</c:v>
                </c:pt>
                <c:pt idx="385">
                  <c:v>0.1</c:v>
                </c:pt>
                <c:pt idx="386">
                  <c:v>0.1</c:v>
                </c:pt>
                <c:pt idx="387">
                  <c:v>0.1</c:v>
                </c:pt>
                <c:pt idx="388">
                  <c:v>0.1</c:v>
                </c:pt>
                <c:pt idx="389">
                  <c:v>0.1</c:v>
                </c:pt>
                <c:pt idx="390">
                  <c:v>0.1</c:v>
                </c:pt>
                <c:pt idx="391">
                  <c:v>0.18</c:v>
                </c:pt>
                <c:pt idx="392">
                  <c:v>0.18</c:v>
                </c:pt>
                <c:pt idx="393">
                  <c:v>0.21</c:v>
                </c:pt>
                <c:pt idx="394">
                  <c:v>0.18</c:v>
                </c:pt>
                <c:pt idx="395">
                  <c:v>0.01</c:v>
                </c:pt>
                <c:pt idx="396">
                  <c:v>0.18</c:v>
                </c:pt>
                <c:pt idx="397">
                  <c:v>0.21</c:v>
                </c:pt>
                <c:pt idx="398">
                  <c:v>0.21</c:v>
                </c:pt>
                <c:pt idx="399">
                  <c:v>0.21</c:v>
                </c:pt>
                <c:pt idx="400">
                  <c:v>0.5</c:v>
                </c:pt>
                <c:pt idx="401">
                  <c:v>0.5</c:v>
                </c:pt>
                <c:pt idx="402">
                  <c:v>0.5</c:v>
                </c:pt>
                <c:pt idx="403">
                  <c:v>0.5</c:v>
                </c:pt>
                <c:pt idx="404">
                  <c:v>0.5</c:v>
                </c:pt>
                <c:pt idx="405">
                  <c:v>0.45</c:v>
                </c:pt>
                <c:pt idx="406">
                  <c:v>0.68</c:v>
                </c:pt>
                <c:pt idx="407">
                  <c:v>0.6</c:v>
                </c:pt>
                <c:pt idx="408">
                  <c:v>0.52</c:v>
                </c:pt>
                <c:pt idx="409">
                  <c:v>0.46</c:v>
                </c:pt>
                <c:pt idx="410">
                  <c:v>1.03</c:v>
                </c:pt>
                <c:pt idx="411">
                  <c:v>0.51</c:v>
                </c:pt>
                <c:pt idx="412">
                  <c:v>0.51</c:v>
                </c:pt>
                <c:pt idx="413">
                  <c:v>0.54</c:v>
                </c:pt>
                <c:pt idx="414">
                  <c:v>0.46</c:v>
                </c:pt>
                <c:pt idx="415">
                  <c:v>0.46</c:v>
                </c:pt>
                <c:pt idx="416">
                  <c:v>0.53</c:v>
                </c:pt>
                <c:pt idx="417">
                  <c:v>0.66</c:v>
                </c:pt>
                <c:pt idx="418">
                  <c:v>0.66</c:v>
                </c:pt>
                <c:pt idx="419">
                  <c:v>0.66</c:v>
                </c:pt>
                <c:pt idx="420">
                  <c:v>0.66</c:v>
                </c:pt>
                <c:pt idx="421">
                  <c:v>0.49</c:v>
                </c:pt>
                <c:pt idx="422">
                  <c:v>0.49</c:v>
                </c:pt>
                <c:pt idx="423">
                  <c:v>0.28999999999999998</c:v>
                </c:pt>
                <c:pt idx="424">
                  <c:v>0.01</c:v>
                </c:pt>
                <c:pt idx="425">
                  <c:v>0.01</c:v>
                </c:pt>
                <c:pt idx="426">
                  <c:v>0</c:v>
                </c:pt>
                <c:pt idx="427">
                  <c:v>0</c:v>
                </c:pt>
                <c:pt idx="428">
                  <c:v>0</c:v>
                </c:pt>
                <c:pt idx="429">
                  <c:v>0</c:v>
                </c:pt>
                <c:pt idx="430">
                  <c:v>0.01</c:v>
                </c:pt>
                <c:pt idx="431">
                  <c:v>0.01</c:v>
                </c:pt>
                <c:pt idx="432">
                  <c:v>0.04</c:v>
                </c:pt>
                <c:pt idx="433">
                  <c:v>0.21</c:v>
                </c:pt>
                <c:pt idx="434">
                  <c:v>0.36</c:v>
                </c:pt>
                <c:pt idx="435">
                  <c:v>0.17</c:v>
                </c:pt>
                <c:pt idx="436">
                  <c:v>0.15</c:v>
                </c:pt>
                <c:pt idx="437">
                  <c:v>0.18</c:v>
                </c:pt>
                <c:pt idx="438">
                  <c:v>0.2</c:v>
                </c:pt>
                <c:pt idx="439">
                  <c:v>0.2</c:v>
                </c:pt>
                <c:pt idx="440">
                  <c:v>0.2</c:v>
                </c:pt>
                <c:pt idx="441">
                  <c:v>0.2</c:v>
                </c:pt>
                <c:pt idx="442">
                  <c:v>0.2</c:v>
                </c:pt>
                <c:pt idx="443">
                  <c:v>0.2</c:v>
                </c:pt>
                <c:pt idx="444">
                  <c:v>0.27</c:v>
                </c:pt>
                <c:pt idx="445">
                  <c:v>0.22</c:v>
                </c:pt>
                <c:pt idx="446">
                  <c:v>0.27</c:v>
                </c:pt>
                <c:pt idx="447">
                  <c:v>0.03</c:v>
                </c:pt>
                <c:pt idx="448">
                  <c:v>0.03</c:v>
                </c:pt>
                <c:pt idx="449">
                  <c:v>0.03</c:v>
                </c:pt>
                <c:pt idx="450">
                  <c:v>0.03</c:v>
                </c:pt>
                <c:pt idx="451">
                  <c:v>0.13</c:v>
                </c:pt>
                <c:pt idx="452">
                  <c:v>0.18</c:v>
                </c:pt>
                <c:pt idx="453">
                  <c:v>0</c:v>
                </c:pt>
                <c:pt idx="454">
                  <c:v>0.04</c:v>
                </c:pt>
                <c:pt idx="455">
                  <c:v>0.02</c:v>
                </c:pt>
                <c:pt idx="456">
                  <c:v>0.02</c:v>
                </c:pt>
                <c:pt idx="457">
                  <c:v>0.01</c:v>
                </c:pt>
                <c:pt idx="458">
                  <c:v>0</c:v>
                </c:pt>
                <c:pt idx="459">
                  <c:v>0.02</c:v>
                </c:pt>
                <c:pt idx="460">
                  <c:v>0.02</c:v>
                </c:pt>
                <c:pt idx="461">
                  <c:v>0.04</c:v>
                </c:pt>
                <c:pt idx="462">
                  <c:v>0.03</c:v>
                </c:pt>
                <c:pt idx="463">
                  <c:v>0.03</c:v>
                </c:pt>
                <c:pt idx="464">
                  <c:v>0.16</c:v>
                </c:pt>
                <c:pt idx="465">
                  <c:v>0.02</c:v>
                </c:pt>
                <c:pt idx="466">
                  <c:v>0.15</c:v>
                </c:pt>
                <c:pt idx="467">
                  <c:v>0.01</c:v>
                </c:pt>
                <c:pt idx="468">
                  <c:v>0.01</c:v>
                </c:pt>
                <c:pt idx="469">
                  <c:v>0.05</c:v>
                </c:pt>
                <c:pt idx="470">
                  <c:v>0.05</c:v>
                </c:pt>
                <c:pt idx="471">
                  <c:v>0</c:v>
                </c:pt>
                <c:pt idx="472">
                  <c:v>0.03</c:v>
                </c:pt>
                <c:pt idx="473">
                  <c:v>0.03</c:v>
                </c:pt>
                <c:pt idx="474">
                  <c:v>0.03</c:v>
                </c:pt>
                <c:pt idx="475">
                  <c:v>0.02</c:v>
                </c:pt>
                <c:pt idx="476">
                  <c:v>0.12</c:v>
                </c:pt>
                <c:pt idx="477">
                  <c:v>0.12</c:v>
                </c:pt>
                <c:pt idx="478">
                  <c:v>0.12</c:v>
                </c:pt>
                <c:pt idx="479">
                  <c:v>0.42</c:v>
                </c:pt>
                <c:pt idx="480">
                  <c:v>0.42</c:v>
                </c:pt>
                <c:pt idx="481">
                  <c:v>0.42</c:v>
                </c:pt>
                <c:pt idx="482">
                  <c:v>0.42</c:v>
                </c:pt>
                <c:pt idx="483">
                  <c:v>0.42</c:v>
                </c:pt>
                <c:pt idx="484">
                  <c:v>7.0000000000000007E-2</c:v>
                </c:pt>
                <c:pt idx="485">
                  <c:v>0.18</c:v>
                </c:pt>
                <c:pt idx="486">
                  <c:v>0.18</c:v>
                </c:pt>
                <c:pt idx="487">
                  <c:v>0.18</c:v>
                </c:pt>
                <c:pt idx="488">
                  <c:v>0.22</c:v>
                </c:pt>
                <c:pt idx="489">
                  <c:v>0.41</c:v>
                </c:pt>
                <c:pt idx="491">
                  <c:v>0.04</c:v>
                </c:pt>
                <c:pt idx="492">
                  <c:v>0.2</c:v>
                </c:pt>
                <c:pt idx="493">
                  <c:v>0.06</c:v>
                </c:pt>
                <c:pt idx="494">
                  <c:v>0.06</c:v>
                </c:pt>
                <c:pt idx="495">
                  <c:v>0.33</c:v>
                </c:pt>
                <c:pt idx="496">
                  <c:v>0.33</c:v>
                </c:pt>
                <c:pt idx="497">
                  <c:v>0</c:v>
                </c:pt>
                <c:pt idx="498">
                  <c:v>0</c:v>
                </c:pt>
                <c:pt idx="499">
                  <c:v>0</c:v>
                </c:pt>
                <c:pt idx="500">
                  <c:v>0</c:v>
                </c:pt>
                <c:pt idx="501">
                  <c:v>0</c:v>
                </c:pt>
                <c:pt idx="502">
                  <c:v>0</c:v>
                </c:pt>
                <c:pt idx="503">
                  <c:v>0</c:v>
                </c:pt>
                <c:pt idx="504">
                  <c:v>0.09</c:v>
                </c:pt>
                <c:pt idx="505">
                  <c:v>0.21</c:v>
                </c:pt>
                <c:pt idx="506">
                  <c:v>7.0000000000000007E-2</c:v>
                </c:pt>
                <c:pt idx="507">
                  <c:v>0.06</c:v>
                </c:pt>
                <c:pt idx="508">
                  <c:v>0.01</c:v>
                </c:pt>
                <c:pt idx="509">
                  <c:v>0.01</c:v>
                </c:pt>
                <c:pt idx="510">
                  <c:v>0.03</c:v>
                </c:pt>
                <c:pt idx="511">
                  <c:v>0.47</c:v>
                </c:pt>
                <c:pt idx="512">
                  <c:v>0.4</c:v>
                </c:pt>
                <c:pt idx="513">
                  <c:v>0.4</c:v>
                </c:pt>
                <c:pt idx="514">
                  <c:v>0.4</c:v>
                </c:pt>
                <c:pt idx="515">
                  <c:v>0.4</c:v>
                </c:pt>
                <c:pt idx="516">
                  <c:v>0.4</c:v>
                </c:pt>
                <c:pt idx="517">
                  <c:v>1.0900000000000001</c:v>
                </c:pt>
                <c:pt idx="518">
                  <c:v>0.06</c:v>
                </c:pt>
                <c:pt idx="519">
                  <c:v>0.13</c:v>
                </c:pt>
                <c:pt idx="520">
                  <c:v>0.13</c:v>
                </c:pt>
                <c:pt idx="521">
                  <c:v>0.24</c:v>
                </c:pt>
                <c:pt idx="522">
                  <c:v>0.24</c:v>
                </c:pt>
                <c:pt idx="523">
                  <c:v>0.24</c:v>
                </c:pt>
                <c:pt idx="524">
                  <c:v>0.14000000000000001</c:v>
                </c:pt>
                <c:pt idx="525">
                  <c:v>0.41</c:v>
                </c:pt>
                <c:pt idx="526">
                  <c:v>0.49</c:v>
                </c:pt>
                <c:pt idx="527">
                  <c:v>0.7</c:v>
                </c:pt>
                <c:pt idx="528">
                  <c:v>0.7</c:v>
                </c:pt>
                <c:pt idx="529">
                  <c:v>0.7</c:v>
                </c:pt>
                <c:pt idx="530">
                  <c:v>0.01</c:v>
                </c:pt>
                <c:pt idx="531">
                  <c:v>0.33</c:v>
                </c:pt>
                <c:pt idx="532">
                  <c:v>0.04</c:v>
                </c:pt>
                <c:pt idx="533">
                  <c:v>0.16</c:v>
                </c:pt>
                <c:pt idx="534">
                  <c:v>0</c:v>
                </c:pt>
                <c:pt idx="535">
                  <c:v>0.02</c:v>
                </c:pt>
                <c:pt idx="536">
                  <c:v>0.02</c:v>
                </c:pt>
                <c:pt idx="537">
                  <c:v>0.01</c:v>
                </c:pt>
                <c:pt idx="538">
                  <c:v>0.02</c:v>
                </c:pt>
                <c:pt idx="539">
                  <c:v>0.02</c:v>
                </c:pt>
                <c:pt idx="540">
                  <c:v>0.02</c:v>
                </c:pt>
                <c:pt idx="541">
                  <c:v>0.02</c:v>
                </c:pt>
                <c:pt idx="542">
                  <c:v>0</c:v>
                </c:pt>
                <c:pt idx="543">
                  <c:v>0.01</c:v>
                </c:pt>
                <c:pt idx="544">
                  <c:v>0.01</c:v>
                </c:pt>
                <c:pt idx="545">
                  <c:v>0</c:v>
                </c:pt>
                <c:pt idx="546">
                  <c:v>0.68</c:v>
                </c:pt>
                <c:pt idx="547">
                  <c:v>0.68</c:v>
                </c:pt>
                <c:pt idx="548">
                  <c:v>0.68</c:v>
                </c:pt>
                <c:pt idx="549">
                  <c:v>0.68</c:v>
                </c:pt>
                <c:pt idx="550">
                  <c:v>0.68</c:v>
                </c:pt>
                <c:pt idx="551">
                  <c:v>0.56999999999999995</c:v>
                </c:pt>
                <c:pt idx="552">
                  <c:v>0.56999999999999995</c:v>
                </c:pt>
                <c:pt idx="553">
                  <c:v>0.51</c:v>
                </c:pt>
                <c:pt idx="554">
                  <c:v>0.51</c:v>
                </c:pt>
                <c:pt idx="555">
                  <c:v>0.51</c:v>
                </c:pt>
                <c:pt idx="556">
                  <c:v>0.4</c:v>
                </c:pt>
                <c:pt idx="557">
                  <c:v>0.86</c:v>
                </c:pt>
                <c:pt idx="558">
                  <c:v>0.86</c:v>
                </c:pt>
                <c:pt idx="559">
                  <c:v>1.47</c:v>
                </c:pt>
                <c:pt idx="560">
                  <c:v>1.1299999999999999</c:v>
                </c:pt>
                <c:pt idx="561">
                  <c:v>0.73</c:v>
                </c:pt>
                <c:pt idx="562">
                  <c:v>2.2200000000000002</c:v>
                </c:pt>
                <c:pt idx="563">
                  <c:v>2.23</c:v>
                </c:pt>
                <c:pt idx="564">
                  <c:v>2.23</c:v>
                </c:pt>
                <c:pt idx="565">
                  <c:v>2.23</c:v>
                </c:pt>
                <c:pt idx="566">
                  <c:v>1.87</c:v>
                </c:pt>
                <c:pt idx="567">
                  <c:v>1.87</c:v>
                </c:pt>
                <c:pt idx="568">
                  <c:v>0.41</c:v>
                </c:pt>
                <c:pt idx="569">
                  <c:v>1.59</c:v>
                </c:pt>
                <c:pt idx="570">
                  <c:v>0.77</c:v>
                </c:pt>
                <c:pt idx="571">
                  <c:v>0.77</c:v>
                </c:pt>
                <c:pt idx="572">
                  <c:v>0.37</c:v>
                </c:pt>
                <c:pt idx="573">
                  <c:v>0.6</c:v>
                </c:pt>
                <c:pt idx="574">
                  <c:v>0.77</c:v>
                </c:pt>
                <c:pt idx="575">
                  <c:v>0.77</c:v>
                </c:pt>
                <c:pt idx="577">
                  <c:v>0.72</c:v>
                </c:pt>
                <c:pt idx="578">
                  <c:v>0.97</c:v>
                </c:pt>
                <c:pt idx="579">
                  <c:v>0.97</c:v>
                </c:pt>
                <c:pt idx="580">
                  <c:v>0.97</c:v>
                </c:pt>
                <c:pt idx="581">
                  <c:v>0.96</c:v>
                </c:pt>
                <c:pt idx="582">
                  <c:v>1.54</c:v>
                </c:pt>
                <c:pt idx="583">
                  <c:v>1.54</c:v>
                </c:pt>
                <c:pt idx="584">
                  <c:v>0.44</c:v>
                </c:pt>
                <c:pt idx="585">
                  <c:v>0.14000000000000001</c:v>
                </c:pt>
                <c:pt idx="586">
                  <c:v>0.08</c:v>
                </c:pt>
                <c:pt idx="587">
                  <c:v>0.04</c:v>
                </c:pt>
                <c:pt idx="588">
                  <c:v>0.05</c:v>
                </c:pt>
                <c:pt idx="589">
                  <c:v>0.04</c:v>
                </c:pt>
                <c:pt idx="590">
                  <c:v>0.01</c:v>
                </c:pt>
                <c:pt idx="591">
                  <c:v>0.16</c:v>
                </c:pt>
                <c:pt idx="592">
                  <c:v>0.15</c:v>
                </c:pt>
                <c:pt idx="593">
                  <c:v>0.11</c:v>
                </c:pt>
                <c:pt idx="594">
                  <c:v>0.11</c:v>
                </c:pt>
                <c:pt idx="595">
                  <c:v>0.16</c:v>
                </c:pt>
                <c:pt idx="596">
                  <c:v>0.01</c:v>
                </c:pt>
                <c:pt idx="597">
                  <c:v>0.44</c:v>
                </c:pt>
                <c:pt idx="598">
                  <c:v>0.44</c:v>
                </c:pt>
                <c:pt idx="599">
                  <c:v>0.43</c:v>
                </c:pt>
                <c:pt idx="600">
                  <c:v>0.44</c:v>
                </c:pt>
                <c:pt idx="601">
                  <c:v>0.44</c:v>
                </c:pt>
                <c:pt idx="602">
                  <c:v>0.44</c:v>
                </c:pt>
                <c:pt idx="603">
                  <c:v>0.44</c:v>
                </c:pt>
                <c:pt idx="604">
                  <c:v>0.44</c:v>
                </c:pt>
                <c:pt idx="605">
                  <c:v>0.33</c:v>
                </c:pt>
                <c:pt idx="606">
                  <c:v>0.33</c:v>
                </c:pt>
                <c:pt idx="607">
                  <c:v>0.3</c:v>
                </c:pt>
                <c:pt idx="608">
                  <c:v>0.72</c:v>
                </c:pt>
                <c:pt idx="609">
                  <c:v>0.41</c:v>
                </c:pt>
                <c:pt idx="610">
                  <c:v>0.41</c:v>
                </c:pt>
                <c:pt idx="611">
                  <c:v>0.01</c:v>
                </c:pt>
                <c:pt idx="612">
                  <c:v>0.24</c:v>
                </c:pt>
                <c:pt idx="613">
                  <c:v>0.52</c:v>
                </c:pt>
                <c:pt idx="614">
                  <c:v>0.52</c:v>
                </c:pt>
                <c:pt idx="615">
                  <c:v>0.28000000000000003</c:v>
                </c:pt>
                <c:pt idx="616">
                  <c:v>0.28000000000000003</c:v>
                </c:pt>
                <c:pt idx="617">
                  <c:v>0.28000000000000003</c:v>
                </c:pt>
                <c:pt idx="618">
                  <c:v>0.28000000000000003</c:v>
                </c:pt>
                <c:pt idx="619">
                  <c:v>0.28000000000000003</c:v>
                </c:pt>
                <c:pt idx="620">
                  <c:v>0</c:v>
                </c:pt>
                <c:pt idx="621">
                  <c:v>1.08</c:v>
                </c:pt>
                <c:pt idx="622">
                  <c:v>0.22</c:v>
                </c:pt>
                <c:pt idx="623">
                  <c:v>0.24</c:v>
                </c:pt>
                <c:pt idx="624">
                  <c:v>0.05</c:v>
                </c:pt>
                <c:pt idx="625">
                  <c:v>0.05</c:v>
                </c:pt>
                <c:pt idx="626">
                  <c:v>0.22</c:v>
                </c:pt>
                <c:pt idx="627">
                  <c:v>0.33</c:v>
                </c:pt>
                <c:pt idx="628">
                  <c:v>0.21</c:v>
                </c:pt>
                <c:pt idx="629">
                  <c:v>0.22</c:v>
                </c:pt>
                <c:pt idx="630">
                  <c:v>0.05</c:v>
                </c:pt>
                <c:pt idx="631">
                  <c:v>0.05</c:v>
                </c:pt>
                <c:pt idx="632">
                  <c:v>0.05</c:v>
                </c:pt>
                <c:pt idx="633">
                  <c:v>0.04</c:v>
                </c:pt>
                <c:pt idx="634">
                  <c:v>0.03</c:v>
                </c:pt>
                <c:pt idx="635">
                  <c:v>0.01</c:v>
                </c:pt>
                <c:pt idx="636">
                  <c:v>0.05</c:v>
                </c:pt>
                <c:pt idx="637">
                  <c:v>0.2</c:v>
                </c:pt>
                <c:pt idx="638">
                  <c:v>0.05</c:v>
                </c:pt>
                <c:pt idx="639">
                  <c:v>0.05</c:v>
                </c:pt>
                <c:pt idx="640">
                  <c:v>0</c:v>
                </c:pt>
                <c:pt idx="641">
                  <c:v>0.02</c:v>
                </c:pt>
                <c:pt idx="642">
                  <c:v>0.6</c:v>
                </c:pt>
                <c:pt idx="643">
                  <c:v>0.03</c:v>
                </c:pt>
                <c:pt idx="644">
                  <c:v>0</c:v>
                </c:pt>
                <c:pt idx="645">
                  <c:v>0.14000000000000001</c:v>
                </c:pt>
                <c:pt idx="646">
                  <c:v>0.05</c:v>
                </c:pt>
                <c:pt idx="647">
                  <c:v>0.12</c:v>
                </c:pt>
                <c:pt idx="648">
                  <c:v>0.01</c:v>
                </c:pt>
                <c:pt idx="649">
                  <c:v>0</c:v>
                </c:pt>
                <c:pt idx="650">
                  <c:v>0.03</c:v>
                </c:pt>
                <c:pt idx="651">
                  <c:v>0.03</c:v>
                </c:pt>
                <c:pt idx="652">
                  <c:v>0.03</c:v>
                </c:pt>
                <c:pt idx="653">
                  <c:v>0.27</c:v>
                </c:pt>
                <c:pt idx="654">
                  <c:v>0.01</c:v>
                </c:pt>
                <c:pt idx="655">
                  <c:v>0.03</c:v>
                </c:pt>
                <c:pt idx="656">
                  <c:v>0.05</c:v>
                </c:pt>
                <c:pt idx="657">
                  <c:v>0.09</c:v>
                </c:pt>
                <c:pt idx="658">
                  <c:v>0.15</c:v>
                </c:pt>
                <c:pt idx="659">
                  <c:v>0.01</c:v>
                </c:pt>
                <c:pt idx="660">
                  <c:v>0.01</c:v>
                </c:pt>
                <c:pt idx="661">
                  <c:v>0.13</c:v>
                </c:pt>
                <c:pt idx="662">
                  <c:v>0.12</c:v>
                </c:pt>
                <c:pt idx="663">
                  <c:v>0.15</c:v>
                </c:pt>
                <c:pt idx="664">
                  <c:v>0.22</c:v>
                </c:pt>
                <c:pt idx="665">
                  <c:v>0.1</c:v>
                </c:pt>
                <c:pt idx="666">
                  <c:v>0.19</c:v>
                </c:pt>
                <c:pt idx="667">
                  <c:v>7.0000000000000007E-2</c:v>
                </c:pt>
                <c:pt idx="668">
                  <c:v>7.0000000000000007E-2</c:v>
                </c:pt>
                <c:pt idx="669">
                  <c:v>7.0000000000000007E-2</c:v>
                </c:pt>
                <c:pt idx="670">
                  <c:v>0.19</c:v>
                </c:pt>
                <c:pt idx="671">
                  <c:v>7.0000000000000007E-2</c:v>
                </c:pt>
                <c:pt idx="672">
                  <c:v>0.19</c:v>
                </c:pt>
                <c:pt idx="673">
                  <c:v>0.38</c:v>
                </c:pt>
                <c:pt idx="674">
                  <c:v>0.37</c:v>
                </c:pt>
                <c:pt idx="675">
                  <c:v>0.37</c:v>
                </c:pt>
                <c:pt idx="676">
                  <c:v>0.33</c:v>
                </c:pt>
                <c:pt idx="677">
                  <c:v>0.33</c:v>
                </c:pt>
                <c:pt idx="678">
                  <c:v>0.33</c:v>
                </c:pt>
                <c:pt idx="679">
                  <c:v>0.16</c:v>
                </c:pt>
                <c:pt idx="680">
                  <c:v>0.33</c:v>
                </c:pt>
                <c:pt idx="681">
                  <c:v>0.12</c:v>
                </c:pt>
                <c:pt idx="682">
                  <c:v>0.12</c:v>
                </c:pt>
                <c:pt idx="683">
                  <c:v>0.18</c:v>
                </c:pt>
                <c:pt idx="684">
                  <c:v>0.17</c:v>
                </c:pt>
                <c:pt idx="685">
                  <c:v>0.08</c:v>
                </c:pt>
                <c:pt idx="686">
                  <c:v>0.08</c:v>
                </c:pt>
                <c:pt idx="687">
                  <c:v>0.1</c:v>
                </c:pt>
                <c:pt idx="688">
                  <c:v>0.08</c:v>
                </c:pt>
                <c:pt idx="689">
                  <c:v>0.42</c:v>
                </c:pt>
                <c:pt idx="690">
                  <c:v>0.04</c:v>
                </c:pt>
                <c:pt idx="691">
                  <c:v>0</c:v>
                </c:pt>
                <c:pt idx="692">
                  <c:v>0</c:v>
                </c:pt>
                <c:pt idx="693">
                  <c:v>0</c:v>
                </c:pt>
                <c:pt idx="694">
                  <c:v>0.01</c:v>
                </c:pt>
                <c:pt idx="695">
                  <c:v>0</c:v>
                </c:pt>
                <c:pt idx="696">
                  <c:v>0</c:v>
                </c:pt>
                <c:pt idx="697">
                  <c:v>0.01</c:v>
                </c:pt>
                <c:pt idx="698">
                  <c:v>0</c:v>
                </c:pt>
                <c:pt idx="699">
                  <c:v>0</c:v>
                </c:pt>
                <c:pt idx="700">
                  <c:v>0</c:v>
                </c:pt>
                <c:pt idx="701">
                  <c:v>0</c:v>
                </c:pt>
                <c:pt idx="702">
                  <c:v>0.02</c:v>
                </c:pt>
                <c:pt idx="703">
                  <c:v>0.04</c:v>
                </c:pt>
                <c:pt idx="704">
                  <c:v>0.04</c:v>
                </c:pt>
                <c:pt idx="705">
                  <c:v>0.03</c:v>
                </c:pt>
                <c:pt idx="706">
                  <c:v>0.01</c:v>
                </c:pt>
                <c:pt idx="707">
                  <c:v>0.09</c:v>
                </c:pt>
                <c:pt idx="708">
                  <c:v>0.09</c:v>
                </c:pt>
                <c:pt idx="709">
                  <c:v>0.4</c:v>
                </c:pt>
                <c:pt idx="710">
                  <c:v>1.32</c:v>
                </c:pt>
                <c:pt idx="711">
                  <c:v>0.62</c:v>
                </c:pt>
                <c:pt idx="712">
                  <c:v>0.62</c:v>
                </c:pt>
                <c:pt idx="713">
                  <c:v>0.72</c:v>
                </c:pt>
                <c:pt idx="714">
                  <c:v>1.44</c:v>
                </c:pt>
                <c:pt idx="715">
                  <c:v>0.62</c:v>
                </c:pt>
                <c:pt idx="716">
                  <c:v>0.62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2557568"/>
        <c:axId val="102559104"/>
      </c:lineChart>
      <c:catAx>
        <c:axId val="102557568"/>
        <c:scaling>
          <c:orientation val="minMax"/>
        </c:scaling>
        <c:delete val="1"/>
        <c:axPos val="b"/>
        <c:majorTickMark val="none"/>
        <c:minorTickMark val="none"/>
        <c:tickLblPos val="nextTo"/>
        <c:crossAx val="102559104"/>
        <c:crosses val="autoZero"/>
        <c:auto val="1"/>
        <c:lblAlgn val="ctr"/>
        <c:lblOffset val="100"/>
        <c:noMultiLvlLbl val="0"/>
      </c:catAx>
      <c:valAx>
        <c:axId val="102559104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AU"/>
                  <a:t>LOD value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102557568"/>
        <c:crosses val="autoZero"/>
        <c:crossBetween val="between"/>
        <c:majorUnit val="1"/>
        <c:minorUnit val="1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A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Sheet6!$U$1</c:f>
              <c:strCache>
                <c:ptCount val="1"/>
                <c:pt idx="0">
                  <c:v>Grain yiled-C</c:v>
                </c:pt>
              </c:strCache>
            </c:strRef>
          </c:tx>
          <c:marker>
            <c:symbol val="none"/>
          </c:marker>
          <c:cat>
            <c:strRef>
              <c:f>Sheet6!$P$2:$P$718</c:f>
              <c:strCache>
                <c:ptCount val="578"/>
                <c:pt idx="0">
                  <c:v>1H</c:v>
                </c:pt>
                <c:pt idx="72">
                  <c:v>2H</c:v>
                </c:pt>
                <c:pt idx="196">
                  <c:v>3H</c:v>
                </c:pt>
                <c:pt idx="309">
                  <c:v>4H</c:v>
                </c:pt>
                <c:pt idx="372">
                  <c:v>5H</c:v>
                </c:pt>
                <c:pt idx="491">
                  <c:v>6H</c:v>
                </c:pt>
                <c:pt idx="577">
                  <c:v>7H</c:v>
                </c:pt>
              </c:strCache>
            </c:strRef>
          </c:cat>
          <c:val>
            <c:numRef>
              <c:f>Sheet6!$U$2:$U$718</c:f>
              <c:numCache>
                <c:formatCode>General</c:formatCode>
                <c:ptCount val="717"/>
                <c:pt idx="0">
                  <c:v>0.16</c:v>
                </c:pt>
                <c:pt idx="1">
                  <c:v>0.22</c:v>
                </c:pt>
                <c:pt idx="2">
                  <c:v>0.2</c:v>
                </c:pt>
                <c:pt idx="3">
                  <c:v>0.17</c:v>
                </c:pt>
                <c:pt idx="4">
                  <c:v>0.17</c:v>
                </c:pt>
                <c:pt idx="5">
                  <c:v>0.16</c:v>
                </c:pt>
                <c:pt idx="6">
                  <c:v>0.24</c:v>
                </c:pt>
                <c:pt idx="7">
                  <c:v>0.24</c:v>
                </c:pt>
                <c:pt idx="8">
                  <c:v>0.12</c:v>
                </c:pt>
                <c:pt idx="9">
                  <c:v>7.0000000000000007E-2</c:v>
                </c:pt>
                <c:pt idx="10">
                  <c:v>0.01</c:v>
                </c:pt>
                <c:pt idx="11">
                  <c:v>0.18</c:v>
                </c:pt>
                <c:pt idx="12">
                  <c:v>0.24</c:v>
                </c:pt>
                <c:pt idx="13">
                  <c:v>0.31</c:v>
                </c:pt>
                <c:pt idx="14">
                  <c:v>0.27</c:v>
                </c:pt>
                <c:pt idx="15">
                  <c:v>0.17</c:v>
                </c:pt>
                <c:pt idx="16">
                  <c:v>0.53</c:v>
                </c:pt>
                <c:pt idx="17">
                  <c:v>0.51</c:v>
                </c:pt>
                <c:pt idx="18">
                  <c:v>0.24</c:v>
                </c:pt>
                <c:pt idx="19">
                  <c:v>0.04</c:v>
                </c:pt>
                <c:pt idx="20">
                  <c:v>0.04</c:v>
                </c:pt>
                <c:pt idx="21">
                  <c:v>0.04</c:v>
                </c:pt>
                <c:pt idx="22">
                  <c:v>0.01</c:v>
                </c:pt>
                <c:pt idx="23">
                  <c:v>0.01</c:v>
                </c:pt>
                <c:pt idx="24">
                  <c:v>0.01</c:v>
                </c:pt>
                <c:pt idx="25">
                  <c:v>0.09</c:v>
                </c:pt>
                <c:pt idx="26">
                  <c:v>0.09</c:v>
                </c:pt>
                <c:pt idx="27">
                  <c:v>0.13</c:v>
                </c:pt>
                <c:pt idx="28">
                  <c:v>0.13</c:v>
                </c:pt>
                <c:pt idx="29">
                  <c:v>0.13</c:v>
                </c:pt>
                <c:pt idx="30">
                  <c:v>0.04</c:v>
                </c:pt>
                <c:pt idx="31">
                  <c:v>0.05</c:v>
                </c:pt>
                <c:pt idx="32">
                  <c:v>0</c:v>
                </c:pt>
                <c:pt idx="33">
                  <c:v>0.01</c:v>
                </c:pt>
                <c:pt idx="34">
                  <c:v>0.08</c:v>
                </c:pt>
                <c:pt idx="35">
                  <c:v>0.02</c:v>
                </c:pt>
                <c:pt idx="36">
                  <c:v>0.03</c:v>
                </c:pt>
                <c:pt idx="37">
                  <c:v>0.18</c:v>
                </c:pt>
                <c:pt idx="38">
                  <c:v>0.14000000000000001</c:v>
                </c:pt>
                <c:pt idx="39">
                  <c:v>7.0000000000000007E-2</c:v>
                </c:pt>
                <c:pt idx="40">
                  <c:v>0.25</c:v>
                </c:pt>
                <c:pt idx="41">
                  <c:v>0.17</c:v>
                </c:pt>
                <c:pt idx="42">
                  <c:v>0.05</c:v>
                </c:pt>
                <c:pt idx="43">
                  <c:v>0</c:v>
                </c:pt>
                <c:pt idx="44">
                  <c:v>0.02</c:v>
                </c:pt>
                <c:pt idx="45">
                  <c:v>0.02</c:v>
                </c:pt>
                <c:pt idx="46">
                  <c:v>0.08</c:v>
                </c:pt>
                <c:pt idx="47">
                  <c:v>0.01</c:v>
                </c:pt>
                <c:pt idx="48">
                  <c:v>0.32</c:v>
                </c:pt>
                <c:pt idx="49">
                  <c:v>0.24</c:v>
                </c:pt>
                <c:pt idx="50">
                  <c:v>0.22</c:v>
                </c:pt>
                <c:pt idx="51">
                  <c:v>0.35</c:v>
                </c:pt>
                <c:pt idx="52">
                  <c:v>0.73</c:v>
                </c:pt>
                <c:pt idx="53">
                  <c:v>0.08</c:v>
                </c:pt>
                <c:pt idx="54">
                  <c:v>0.08</c:v>
                </c:pt>
                <c:pt idx="55">
                  <c:v>0.24</c:v>
                </c:pt>
                <c:pt idx="56">
                  <c:v>0.38</c:v>
                </c:pt>
                <c:pt idx="57">
                  <c:v>0.56000000000000005</c:v>
                </c:pt>
                <c:pt idx="58">
                  <c:v>0</c:v>
                </c:pt>
                <c:pt idx="59">
                  <c:v>0.31</c:v>
                </c:pt>
                <c:pt idx="60">
                  <c:v>0.18</c:v>
                </c:pt>
                <c:pt idx="61">
                  <c:v>0.01</c:v>
                </c:pt>
                <c:pt idx="62">
                  <c:v>0.17</c:v>
                </c:pt>
                <c:pt idx="63">
                  <c:v>0.09</c:v>
                </c:pt>
                <c:pt idx="64">
                  <c:v>0.06</c:v>
                </c:pt>
                <c:pt idx="65">
                  <c:v>0.06</c:v>
                </c:pt>
                <c:pt idx="66">
                  <c:v>0.11</c:v>
                </c:pt>
                <c:pt idx="67">
                  <c:v>0.2</c:v>
                </c:pt>
                <c:pt idx="68">
                  <c:v>0.12</c:v>
                </c:pt>
                <c:pt idx="69">
                  <c:v>7.0000000000000007E-2</c:v>
                </c:pt>
                <c:pt idx="70">
                  <c:v>0.47</c:v>
                </c:pt>
                <c:pt idx="72">
                  <c:v>0.39</c:v>
                </c:pt>
                <c:pt idx="73">
                  <c:v>0.37</c:v>
                </c:pt>
                <c:pt idx="74">
                  <c:v>0.19</c:v>
                </c:pt>
                <c:pt idx="75">
                  <c:v>0.28000000000000003</c:v>
                </c:pt>
                <c:pt idx="76">
                  <c:v>0.21</c:v>
                </c:pt>
                <c:pt idx="77">
                  <c:v>0.21</c:v>
                </c:pt>
                <c:pt idx="78">
                  <c:v>0.11</c:v>
                </c:pt>
                <c:pt idx="79">
                  <c:v>0</c:v>
                </c:pt>
                <c:pt idx="80">
                  <c:v>0.17</c:v>
                </c:pt>
                <c:pt idx="81">
                  <c:v>0.12</c:v>
                </c:pt>
                <c:pt idx="82">
                  <c:v>0.12</c:v>
                </c:pt>
                <c:pt idx="83">
                  <c:v>0.12</c:v>
                </c:pt>
                <c:pt idx="84">
                  <c:v>0.12</c:v>
                </c:pt>
                <c:pt idx="85">
                  <c:v>0.28000000000000003</c:v>
                </c:pt>
                <c:pt idx="86">
                  <c:v>0.33</c:v>
                </c:pt>
                <c:pt idx="87">
                  <c:v>0.05</c:v>
                </c:pt>
                <c:pt idx="88">
                  <c:v>1.24</c:v>
                </c:pt>
                <c:pt idx="89">
                  <c:v>1.25</c:v>
                </c:pt>
                <c:pt idx="90">
                  <c:v>0.31</c:v>
                </c:pt>
                <c:pt idx="91">
                  <c:v>0.27</c:v>
                </c:pt>
                <c:pt idx="92">
                  <c:v>0.28000000000000003</c:v>
                </c:pt>
                <c:pt idx="93">
                  <c:v>0.56000000000000005</c:v>
                </c:pt>
                <c:pt idx="94">
                  <c:v>0.96</c:v>
                </c:pt>
                <c:pt idx="95">
                  <c:v>0.99</c:v>
                </c:pt>
                <c:pt idx="96">
                  <c:v>1.1200000000000001</c:v>
                </c:pt>
                <c:pt idx="97">
                  <c:v>0.57999999999999996</c:v>
                </c:pt>
                <c:pt idx="98">
                  <c:v>0.52</c:v>
                </c:pt>
                <c:pt idx="99">
                  <c:v>0.79</c:v>
                </c:pt>
                <c:pt idx="100">
                  <c:v>0.92</c:v>
                </c:pt>
                <c:pt idx="101">
                  <c:v>0.92</c:v>
                </c:pt>
                <c:pt idx="102">
                  <c:v>0.92</c:v>
                </c:pt>
                <c:pt idx="103">
                  <c:v>1.49</c:v>
                </c:pt>
                <c:pt idx="104">
                  <c:v>0.4</c:v>
                </c:pt>
                <c:pt idx="105">
                  <c:v>1.6</c:v>
                </c:pt>
                <c:pt idx="106">
                  <c:v>0.05</c:v>
                </c:pt>
                <c:pt idx="107">
                  <c:v>0.01</c:v>
                </c:pt>
                <c:pt idx="108">
                  <c:v>0.11</c:v>
                </c:pt>
                <c:pt idx="109">
                  <c:v>0.11</c:v>
                </c:pt>
                <c:pt idx="110">
                  <c:v>0.12</c:v>
                </c:pt>
                <c:pt idx="111">
                  <c:v>0.15</c:v>
                </c:pt>
                <c:pt idx="112">
                  <c:v>0.18</c:v>
                </c:pt>
                <c:pt idx="113">
                  <c:v>0.17</c:v>
                </c:pt>
                <c:pt idx="114">
                  <c:v>0.13</c:v>
                </c:pt>
                <c:pt idx="115">
                  <c:v>0.1</c:v>
                </c:pt>
                <c:pt idx="116">
                  <c:v>0.25</c:v>
                </c:pt>
                <c:pt idx="117">
                  <c:v>0.36</c:v>
                </c:pt>
                <c:pt idx="118">
                  <c:v>0.26</c:v>
                </c:pt>
                <c:pt idx="119">
                  <c:v>0.27</c:v>
                </c:pt>
                <c:pt idx="120">
                  <c:v>0.55000000000000004</c:v>
                </c:pt>
                <c:pt idx="121">
                  <c:v>0.42</c:v>
                </c:pt>
                <c:pt idx="122">
                  <c:v>0.41</c:v>
                </c:pt>
                <c:pt idx="123">
                  <c:v>0.03</c:v>
                </c:pt>
                <c:pt idx="124">
                  <c:v>0.46</c:v>
                </c:pt>
                <c:pt idx="125">
                  <c:v>1.05</c:v>
                </c:pt>
                <c:pt idx="126">
                  <c:v>0.34</c:v>
                </c:pt>
                <c:pt idx="127">
                  <c:v>0.36</c:v>
                </c:pt>
                <c:pt idx="128">
                  <c:v>0.73</c:v>
                </c:pt>
                <c:pt idx="129">
                  <c:v>2.52</c:v>
                </c:pt>
                <c:pt idx="130">
                  <c:v>2.5</c:v>
                </c:pt>
                <c:pt idx="131">
                  <c:v>2.12</c:v>
                </c:pt>
                <c:pt idx="132">
                  <c:v>2.13</c:v>
                </c:pt>
                <c:pt idx="133">
                  <c:v>3.16</c:v>
                </c:pt>
                <c:pt idx="134">
                  <c:v>3.16</c:v>
                </c:pt>
                <c:pt idx="135">
                  <c:v>3.16</c:v>
                </c:pt>
                <c:pt idx="136">
                  <c:v>1.74</c:v>
                </c:pt>
                <c:pt idx="137">
                  <c:v>1.0900000000000001</c:v>
                </c:pt>
                <c:pt idx="138">
                  <c:v>1.0900000000000001</c:v>
                </c:pt>
                <c:pt idx="139">
                  <c:v>0.65</c:v>
                </c:pt>
                <c:pt idx="140">
                  <c:v>0.67</c:v>
                </c:pt>
                <c:pt idx="141">
                  <c:v>0.82</c:v>
                </c:pt>
                <c:pt idx="142">
                  <c:v>0.36</c:v>
                </c:pt>
                <c:pt idx="143">
                  <c:v>0.35</c:v>
                </c:pt>
                <c:pt idx="144">
                  <c:v>0.18</c:v>
                </c:pt>
                <c:pt idx="145">
                  <c:v>0.56999999999999995</c:v>
                </c:pt>
                <c:pt idx="146">
                  <c:v>0.56999999999999995</c:v>
                </c:pt>
                <c:pt idx="147">
                  <c:v>0.28000000000000003</c:v>
                </c:pt>
                <c:pt idx="148">
                  <c:v>0.24</c:v>
                </c:pt>
                <c:pt idx="149">
                  <c:v>0.24</c:v>
                </c:pt>
                <c:pt idx="150">
                  <c:v>0.24</c:v>
                </c:pt>
                <c:pt idx="151">
                  <c:v>0.24</c:v>
                </c:pt>
                <c:pt idx="152">
                  <c:v>0.41</c:v>
                </c:pt>
                <c:pt idx="153">
                  <c:v>0.32</c:v>
                </c:pt>
                <c:pt idx="154">
                  <c:v>0.31</c:v>
                </c:pt>
                <c:pt idx="155">
                  <c:v>0.31</c:v>
                </c:pt>
                <c:pt idx="156">
                  <c:v>0.12</c:v>
                </c:pt>
                <c:pt idx="157">
                  <c:v>0.12</c:v>
                </c:pt>
                <c:pt idx="158">
                  <c:v>0.13</c:v>
                </c:pt>
                <c:pt idx="159">
                  <c:v>0.3</c:v>
                </c:pt>
                <c:pt idx="160">
                  <c:v>0.3</c:v>
                </c:pt>
                <c:pt idx="161">
                  <c:v>0.3</c:v>
                </c:pt>
                <c:pt idx="162">
                  <c:v>0.3</c:v>
                </c:pt>
                <c:pt idx="163">
                  <c:v>0.35</c:v>
                </c:pt>
                <c:pt idx="164">
                  <c:v>0.33</c:v>
                </c:pt>
                <c:pt idx="165">
                  <c:v>0.34</c:v>
                </c:pt>
                <c:pt idx="166">
                  <c:v>0.42</c:v>
                </c:pt>
                <c:pt idx="167">
                  <c:v>0.42</c:v>
                </c:pt>
                <c:pt idx="168">
                  <c:v>0.48</c:v>
                </c:pt>
                <c:pt idx="169">
                  <c:v>0.42</c:v>
                </c:pt>
                <c:pt idx="170">
                  <c:v>0.03</c:v>
                </c:pt>
                <c:pt idx="171">
                  <c:v>0.01</c:v>
                </c:pt>
                <c:pt idx="172">
                  <c:v>7.0000000000000007E-2</c:v>
                </c:pt>
                <c:pt idx="173">
                  <c:v>0.02</c:v>
                </c:pt>
                <c:pt idx="174">
                  <c:v>0</c:v>
                </c:pt>
                <c:pt idx="175">
                  <c:v>0.24</c:v>
                </c:pt>
                <c:pt idx="176">
                  <c:v>0.17</c:v>
                </c:pt>
                <c:pt idx="177">
                  <c:v>0.16</c:v>
                </c:pt>
                <c:pt idx="178">
                  <c:v>0.01</c:v>
                </c:pt>
                <c:pt idx="179">
                  <c:v>0</c:v>
                </c:pt>
                <c:pt idx="180">
                  <c:v>0.17</c:v>
                </c:pt>
                <c:pt idx="181">
                  <c:v>0.17</c:v>
                </c:pt>
                <c:pt idx="182">
                  <c:v>0.18</c:v>
                </c:pt>
                <c:pt idx="183">
                  <c:v>0.18</c:v>
                </c:pt>
                <c:pt idx="184">
                  <c:v>0.18</c:v>
                </c:pt>
                <c:pt idx="185">
                  <c:v>0.25</c:v>
                </c:pt>
                <c:pt idx="186">
                  <c:v>0.25</c:v>
                </c:pt>
                <c:pt idx="187">
                  <c:v>0.25</c:v>
                </c:pt>
                <c:pt idx="188">
                  <c:v>0.34</c:v>
                </c:pt>
                <c:pt idx="189">
                  <c:v>0.32</c:v>
                </c:pt>
                <c:pt idx="190">
                  <c:v>0.14000000000000001</c:v>
                </c:pt>
                <c:pt idx="191">
                  <c:v>0.14000000000000001</c:v>
                </c:pt>
                <c:pt idx="192">
                  <c:v>0.14000000000000001</c:v>
                </c:pt>
                <c:pt idx="193">
                  <c:v>0.23</c:v>
                </c:pt>
                <c:pt idx="194">
                  <c:v>0.04</c:v>
                </c:pt>
                <c:pt idx="196">
                  <c:v>0.81</c:v>
                </c:pt>
                <c:pt idx="197">
                  <c:v>0.02</c:v>
                </c:pt>
                <c:pt idx="198">
                  <c:v>0.78</c:v>
                </c:pt>
                <c:pt idx="199">
                  <c:v>1.07</c:v>
                </c:pt>
                <c:pt idx="200">
                  <c:v>0.1</c:v>
                </c:pt>
                <c:pt idx="201">
                  <c:v>0.44</c:v>
                </c:pt>
                <c:pt idx="202">
                  <c:v>0.57999999999999996</c:v>
                </c:pt>
                <c:pt idx="203">
                  <c:v>0.56999999999999995</c:v>
                </c:pt>
                <c:pt idx="204">
                  <c:v>0.56000000000000005</c:v>
                </c:pt>
                <c:pt idx="205">
                  <c:v>0.56000000000000005</c:v>
                </c:pt>
                <c:pt idx="206">
                  <c:v>0.23</c:v>
                </c:pt>
                <c:pt idx="207">
                  <c:v>0.31</c:v>
                </c:pt>
                <c:pt idx="208">
                  <c:v>0.16</c:v>
                </c:pt>
                <c:pt idx="209">
                  <c:v>0.84</c:v>
                </c:pt>
                <c:pt idx="210">
                  <c:v>0.84</c:v>
                </c:pt>
                <c:pt idx="211">
                  <c:v>0.88</c:v>
                </c:pt>
                <c:pt idx="212">
                  <c:v>0.78</c:v>
                </c:pt>
                <c:pt idx="213">
                  <c:v>0.53</c:v>
                </c:pt>
                <c:pt idx="214">
                  <c:v>0.49</c:v>
                </c:pt>
                <c:pt idx="215">
                  <c:v>1.41</c:v>
                </c:pt>
                <c:pt idx="216">
                  <c:v>1.42</c:v>
                </c:pt>
                <c:pt idx="217">
                  <c:v>1.42</c:v>
                </c:pt>
                <c:pt idx="218">
                  <c:v>1.42</c:v>
                </c:pt>
                <c:pt idx="219">
                  <c:v>1.4</c:v>
                </c:pt>
                <c:pt idx="220">
                  <c:v>1.28</c:v>
                </c:pt>
                <c:pt idx="221">
                  <c:v>0.93</c:v>
                </c:pt>
                <c:pt idx="222">
                  <c:v>0.85</c:v>
                </c:pt>
                <c:pt idx="223">
                  <c:v>0.85</c:v>
                </c:pt>
                <c:pt idx="224">
                  <c:v>1.1000000000000001</c:v>
                </c:pt>
                <c:pt idx="225">
                  <c:v>1.3</c:v>
                </c:pt>
                <c:pt idx="226">
                  <c:v>1.1299999999999999</c:v>
                </c:pt>
                <c:pt idx="227">
                  <c:v>1.47</c:v>
                </c:pt>
                <c:pt idx="228">
                  <c:v>1.1299999999999999</c:v>
                </c:pt>
                <c:pt idx="229">
                  <c:v>1.4</c:v>
                </c:pt>
                <c:pt idx="230">
                  <c:v>1.77</c:v>
                </c:pt>
                <c:pt idx="231">
                  <c:v>1.41</c:v>
                </c:pt>
                <c:pt idx="232">
                  <c:v>1.46</c:v>
                </c:pt>
                <c:pt idx="233">
                  <c:v>1.46</c:v>
                </c:pt>
                <c:pt idx="234">
                  <c:v>1.46</c:v>
                </c:pt>
                <c:pt idx="235">
                  <c:v>0.6</c:v>
                </c:pt>
                <c:pt idx="236">
                  <c:v>1.2</c:v>
                </c:pt>
                <c:pt idx="237">
                  <c:v>0.94</c:v>
                </c:pt>
                <c:pt idx="238">
                  <c:v>0.89</c:v>
                </c:pt>
                <c:pt idx="239">
                  <c:v>0.88</c:v>
                </c:pt>
                <c:pt idx="240">
                  <c:v>0.1</c:v>
                </c:pt>
                <c:pt idx="241">
                  <c:v>0.28999999999999998</c:v>
                </c:pt>
                <c:pt idx="242">
                  <c:v>0.23</c:v>
                </c:pt>
                <c:pt idx="243">
                  <c:v>0.37</c:v>
                </c:pt>
                <c:pt idx="244">
                  <c:v>0.63</c:v>
                </c:pt>
                <c:pt idx="245">
                  <c:v>0.98</c:v>
                </c:pt>
                <c:pt idx="246">
                  <c:v>0.98</c:v>
                </c:pt>
                <c:pt idx="247">
                  <c:v>0.99</c:v>
                </c:pt>
                <c:pt idx="248">
                  <c:v>0.99</c:v>
                </c:pt>
                <c:pt idx="249">
                  <c:v>0.99</c:v>
                </c:pt>
                <c:pt idx="250">
                  <c:v>0.24</c:v>
                </c:pt>
                <c:pt idx="251">
                  <c:v>0.21</c:v>
                </c:pt>
                <c:pt idx="252">
                  <c:v>0.2</c:v>
                </c:pt>
                <c:pt idx="253">
                  <c:v>0.01</c:v>
                </c:pt>
                <c:pt idx="254">
                  <c:v>0</c:v>
                </c:pt>
                <c:pt idx="255">
                  <c:v>0.03</c:v>
                </c:pt>
                <c:pt idx="256">
                  <c:v>0</c:v>
                </c:pt>
                <c:pt idx="257">
                  <c:v>7.0000000000000007E-2</c:v>
                </c:pt>
                <c:pt idx="258">
                  <c:v>0.35</c:v>
                </c:pt>
                <c:pt idx="259">
                  <c:v>0.28000000000000003</c:v>
                </c:pt>
                <c:pt idx="260">
                  <c:v>0.27</c:v>
                </c:pt>
                <c:pt idx="261">
                  <c:v>0.01</c:v>
                </c:pt>
                <c:pt idx="262">
                  <c:v>0.01</c:v>
                </c:pt>
                <c:pt idx="263">
                  <c:v>0</c:v>
                </c:pt>
                <c:pt idx="264">
                  <c:v>0.01</c:v>
                </c:pt>
                <c:pt idx="265">
                  <c:v>0</c:v>
                </c:pt>
                <c:pt idx="266">
                  <c:v>0.01</c:v>
                </c:pt>
                <c:pt idx="267">
                  <c:v>0.04</c:v>
                </c:pt>
                <c:pt idx="268">
                  <c:v>0.02</c:v>
                </c:pt>
                <c:pt idx="269">
                  <c:v>0</c:v>
                </c:pt>
                <c:pt idx="270">
                  <c:v>0.43</c:v>
                </c:pt>
                <c:pt idx="271">
                  <c:v>0.01</c:v>
                </c:pt>
                <c:pt idx="272">
                  <c:v>0.01</c:v>
                </c:pt>
                <c:pt idx="273">
                  <c:v>0.01</c:v>
                </c:pt>
                <c:pt idx="274">
                  <c:v>0.01</c:v>
                </c:pt>
                <c:pt idx="275">
                  <c:v>0.02</c:v>
                </c:pt>
                <c:pt idx="276">
                  <c:v>0.01</c:v>
                </c:pt>
                <c:pt idx="277">
                  <c:v>0.06</c:v>
                </c:pt>
                <c:pt idx="278">
                  <c:v>7.0000000000000007E-2</c:v>
                </c:pt>
                <c:pt idx="279">
                  <c:v>7.0000000000000007E-2</c:v>
                </c:pt>
                <c:pt idx="280">
                  <c:v>0.02</c:v>
                </c:pt>
                <c:pt idx="281">
                  <c:v>0</c:v>
                </c:pt>
                <c:pt idx="282">
                  <c:v>0</c:v>
                </c:pt>
                <c:pt idx="283">
                  <c:v>0</c:v>
                </c:pt>
                <c:pt idx="284">
                  <c:v>0.06</c:v>
                </c:pt>
                <c:pt idx="285">
                  <c:v>0.06</c:v>
                </c:pt>
                <c:pt idx="286">
                  <c:v>0.06</c:v>
                </c:pt>
                <c:pt idx="287">
                  <c:v>0.03</c:v>
                </c:pt>
                <c:pt idx="288">
                  <c:v>0.03</c:v>
                </c:pt>
                <c:pt idx="289">
                  <c:v>0.27</c:v>
                </c:pt>
                <c:pt idx="290">
                  <c:v>0.27</c:v>
                </c:pt>
                <c:pt idx="291">
                  <c:v>0.18</c:v>
                </c:pt>
                <c:pt idx="292">
                  <c:v>0.18</c:v>
                </c:pt>
                <c:pt idx="293">
                  <c:v>0.02</c:v>
                </c:pt>
                <c:pt idx="294">
                  <c:v>0.23</c:v>
                </c:pt>
                <c:pt idx="295">
                  <c:v>7.0000000000000007E-2</c:v>
                </c:pt>
                <c:pt idx="296">
                  <c:v>7.0000000000000007E-2</c:v>
                </c:pt>
                <c:pt idx="297">
                  <c:v>0.03</c:v>
                </c:pt>
                <c:pt idx="298">
                  <c:v>0.03</c:v>
                </c:pt>
                <c:pt idx="299">
                  <c:v>0.03</c:v>
                </c:pt>
                <c:pt idx="300">
                  <c:v>7.0000000000000007E-2</c:v>
                </c:pt>
                <c:pt idx="301">
                  <c:v>0.1</c:v>
                </c:pt>
                <c:pt idx="302">
                  <c:v>0.12</c:v>
                </c:pt>
                <c:pt idx="303">
                  <c:v>0.04</c:v>
                </c:pt>
                <c:pt idx="304">
                  <c:v>0.09</c:v>
                </c:pt>
                <c:pt idx="305">
                  <c:v>0.02</c:v>
                </c:pt>
                <c:pt idx="306">
                  <c:v>0.3</c:v>
                </c:pt>
                <c:pt idx="307">
                  <c:v>7.0000000000000007E-2</c:v>
                </c:pt>
                <c:pt idx="309">
                  <c:v>0.03</c:v>
                </c:pt>
                <c:pt idx="310">
                  <c:v>0.05</c:v>
                </c:pt>
                <c:pt idx="311">
                  <c:v>0.09</c:v>
                </c:pt>
                <c:pt idx="312">
                  <c:v>0</c:v>
                </c:pt>
                <c:pt idx="313">
                  <c:v>0.03</c:v>
                </c:pt>
                <c:pt idx="314">
                  <c:v>0.02</c:v>
                </c:pt>
                <c:pt idx="315">
                  <c:v>0.06</c:v>
                </c:pt>
                <c:pt idx="316">
                  <c:v>0.02</c:v>
                </c:pt>
                <c:pt idx="317">
                  <c:v>0.01</c:v>
                </c:pt>
                <c:pt idx="318">
                  <c:v>0.35</c:v>
                </c:pt>
                <c:pt idx="319">
                  <c:v>0.26</c:v>
                </c:pt>
                <c:pt idx="320">
                  <c:v>0.25</c:v>
                </c:pt>
                <c:pt idx="321">
                  <c:v>0.38</c:v>
                </c:pt>
                <c:pt idx="322">
                  <c:v>0.38</c:v>
                </c:pt>
                <c:pt idx="323">
                  <c:v>0.28000000000000003</c:v>
                </c:pt>
                <c:pt idx="324">
                  <c:v>0.28000000000000003</c:v>
                </c:pt>
                <c:pt idx="325">
                  <c:v>0.28000000000000003</c:v>
                </c:pt>
                <c:pt idx="326">
                  <c:v>0.28000000000000003</c:v>
                </c:pt>
                <c:pt idx="327">
                  <c:v>0.28000000000000003</c:v>
                </c:pt>
                <c:pt idx="328">
                  <c:v>0.28000000000000003</c:v>
                </c:pt>
                <c:pt idx="329">
                  <c:v>0.28000000000000003</c:v>
                </c:pt>
                <c:pt idx="330">
                  <c:v>0.09</c:v>
                </c:pt>
                <c:pt idx="331">
                  <c:v>0.66</c:v>
                </c:pt>
                <c:pt idx="332">
                  <c:v>0.67</c:v>
                </c:pt>
                <c:pt idx="333">
                  <c:v>0.87</c:v>
                </c:pt>
                <c:pt idx="334">
                  <c:v>0.81</c:v>
                </c:pt>
                <c:pt idx="335">
                  <c:v>0.81</c:v>
                </c:pt>
                <c:pt idx="336">
                  <c:v>0.32</c:v>
                </c:pt>
                <c:pt idx="337">
                  <c:v>0.35</c:v>
                </c:pt>
                <c:pt idx="338">
                  <c:v>0.35</c:v>
                </c:pt>
                <c:pt idx="339">
                  <c:v>0.2</c:v>
                </c:pt>
                <c:pt idx="340">
                  <c:v>0.31</c:v>
                </c:pt>
                <c:pt idx="341">
                  <c:v>0.34</c:v>
                </c:pt>
                <c:pt idx="342">
                  <c:v>0.34</c:v>
                </c:pt>
                <c:pt idx="343">
                  <c:v>0.04</c:v>
                </c:pt>
                <c:pt idx="344">
                  <c:v>0.06</c:v>
                </c:pt>
                <c:pt idx="345">
                  <c:v>0.06</c:v>
                </c:pt>
                <c:pt idx="346">
                  <c:v>0.1</c:v>
                </c:pt>
                <c:pt idx="347">
                  <c:v>0.04</c:v>
                </c:pt>
                <c:pt idx="348">
                  <c:v>0.03</c:v>
                </c:pt>
                <c:pt idx="349">
                  <c:v>0.03</c:v>
                </c:pt>
                <c:pt idx="350">
                  <c:v>0.55000000000000004</c:v>
                </c:pt>
                <c:pt idx="351">
                  <c:v>0.78</c:v>
                </c:pt>
                <c:pt idx="352">
                  <c:v>0.78</c:v>
                </c:pt>
                <c:pt idx="353">
                  <c:v>7.0000000000000007E-2</c:v>
                </c:pt>
                <c:pt idx="354">
                  <c:v>0.1</c:v>
                </c:pt>
                <c:pt idx="355">
                  <c:v>0.1</c:v>
                </c:pt>
                <c:pt idx="356">
                  <c:v>1.04</c:v>
                </c:pt>
                <c:pt idx="357">
                  <c:v>1.1599999999999999</c:v>
                </c:pt>
                <c:pt idx="358">
                  <c:v>0.77</c:v>
                </c:pt>
                <c:pt idx="359">
                  <c:v>0</c:v>
                </c:pt>
                <c:pt idx="360">
                  <c:v>0.02</c:v>
                </c:pt>
                <c:pt idx="361">
                  <c:v>0.02</c:v>
                </c:pt>
                <c:pt idx="362">
                  <c:v>0.06</c:v>
                </c:pt>
                <c:pt idx="363">
                  <c:v>0.01</c:v>
                </c:pt>
                <c:pt idx="364">
                  <c:v>0</c:v>
                </c:pt>
                <c:pt idx="365">
                  <c:v>0.22</c:v>
                </c:pt>
                <c:pt idx="366">
                  <c:v>0</c:v>
                </c:pt>
                <c:pt idx="367">
                  <c:v>0</c:v>
                </c:pt>
                <c:pt idx="368">
                  <c:v>0.28000000000000003</c:v>
                </c:pt>
                <c:pt idx="369">
                  <c:v>0.21</c:v>
                </c:pt>
                <c:pt idx="370">
                  <c:v>0.47</c:v>
                </c:pt>
                <c:pt idx="372">
                  <c:v>0.36</c:v>
                </c:pt>
                <c:pt idx="373">
                  <c:v>0.36</c:v>
                </c:pt>
                <c:pt idx="374">
                  <c:v>0.14000000000000001</c:v>
                </c:pt>
                <c:pt idx="375">
                  <c:v>0.14000000000000001</c:v>
                </c:pt>
                <c:pt idx="376">
                  <c:v>0.15</c:v>
                </c:pt>
                <c:pt idx="377">
                  <c:v>0.15</c:v>
                </c:pt>
                <c:pt idx="378">
                  <c:v>0.15</c:v>
                </c:pt>
                <c:pt idx="379">
                  <c:v>0.15</c:v>
                </c:pt>
                <c:pt idx="380">
                  <c:v>0.38</c:v>
                </c:pt>
                <c:pt idx="381">
                  <c:v>0.47</c:v>
                </c:pt>
                <c:pt idx="382">
                  <c:v>0.56999999999999995</c:v>
                </c:pt>
                <c:pt idx="383">
                  <c:v>0.56999999999999995</c:v>
                </c:pt>
                <c:pt idx="384">
                  <c:v>0.62</c:v>
                </c:pt>
                <c:pt idx="385">
                  <c:v>0.33</c:v>
                </c:pt>
                <c:pt idx="386">
                  <c:v>1.17</c:v>
                </c:pt>
                <c:pt idx="387">
                  <c:v>0.41</c:v>
                </c:pt>
                <c:pt idx="388">
                  <c:v>0.19</c:v>
                </c:pt>
                <c:pt idx="389">
                  <c:v>0.19</c:v>
                </c:pt>
                <c:pt idx="390">
                  <c:v>0.19</c:v>
                </c:pt>
                <c:pt idx="391">
                  <c:v>0.19</c:v>
                </c:pt>
                <c:pt idx="392">
                  <c:v>0.19</c:v>
                </c:pt>
                <c:pt idx="393">
                  <c:v>0.38</c:v>
                </c:pt>
                <c:pt idx="394">
                  <c:v>7.0000000000000007E-2</c:v>
                </c:pt>
                <c:pt idx="395">
                  <c:v>0</c:v>
                </c:pt>
                <c:pt idx="396">
                  <c:v>0.11</c:v>
                </c:pt>
                <c:pt idx="397">
                  <c:v>0.11</c:v>
                </c:pt>
                <c:pt idx="398">
                  <c:v>0.1</c:v>
                </c:pt>
                <c:pt idx="399">
                  <c:v>7.0000000000000007E-2</c:v>
                </c:pt>
                <c:pt idx="400">
                  <c:v>0.15</c:v>
                </c:pt>
                <c:pt idx="401">
                  <c:v>0.18</c:v>
                </c:pt>
                <c:pt idx="402">
                  <c:v>0</c:v>
                </c:pt>
                <c:pt idx="403">
                  <c:v>0</c:v>
                </c:pt>
                <c:pt idx="404">
                  <c:v>0.08</c:v>
                </c:pt>
                <c:pt idx="405">
                  <c:v>0.1</c:v>
                </c:pt>
                <c:pt idx="406">
                  <c:v>0.13</c:v>
                </c:pt>
                <c:pt idx="407">
                  <c:v>0.2</c:v>
                </c:pt>
                <c:pt idx="408">
                  <c:v>0.2</c:v>
                </c:pt>
                <c:pt idx="409">
                  <c:v>0.11</c:v>
                </c:pt>
                <c:pt idx="410">
                  <c:v>0.26</c:v>
                </c:pt>
                <c:pt idx="411">
                  <c:v>0.13</c:v>
                </c:pt>
                <c:pt idx="412">
                  <c:v>0.75</c:v>
                </c:pt>
                <c:pt idx="413">
                  <c:v>0.24</c:v>
                </c:pt>
                <c:pt idx="414">
                  <c:v>0.24</c:v>
                </c:pt>
                <c:pt idx="415">
                  <c:v>0.03</c:v>
                </c:pt>
                <c:pt idx="416">
                  <c:v>0.18</c:v>
                </c:pt>
                <c:pt idx="417">
                  <c:v>0</c:v>
                </c:pt>
                <c:pt idx="418">
                  <c:v>0</c:v>
                </c:pt>
                <c:pt idx="419">
                  <c:v>0</c:v>
                </c:pt>
                <c:pt idx="420">
                  <c:v>0.1</c:v>
                </c:pt>
                <c:pt idx="421">
                  <c:v>0.09</c:v>
                </c:pt>
                <c:pt idx="422">
                  <c:v>0.05</c:v>
                </c:pt>
                <c:pt idx="423">
                  <c:v>0.06</c:v>
                </c:pt>
                <c:pt idx="424">
                  <c:v>0.05</c:v>
                </c:pt>
                <c:pt idx="425">
                  <c:v>0.05</c:v>
                </c:pt>
                <c:pt idx="426">
                  <c:v>0</c:v>
                </c:pt>
                <c:pt idx="427">
                  <c:v>0</c:v>
                </c:pt>
                <c:pt idx="428">
                  <c:v>0.04</c:v>
                </c:pt>
                <c:pt idx="429">
                  <c:v>0</c:v>
                </c:pt>
                <c:pt idx="430">
                  <c:v>0</c:v>
                </c:pt>
                <c:pt idx="431">
                  <c:v>0</c:v>
                </c:pt>
                <c:pt idx="432">
                  <c:v>0.05</c:v>
                </c:pt>
                <c:pt idx="433">
                  <c:v>0.05</c:v>
                </c:pt>
                <c:pt idx="434">
                  <c:v>0.05</c:v>
                </c:pt>
                <c:pt idx="435">
                  <c:v>0.01</c:v>
                </c:pt>
                <c:pt idx="436">
                  <c:v>0.33</c:v>
                </c:pt>
                <c:pt idx="437">
                  <c:v>0.56000000000000005</c:v>
                </c:pt>
                <c:pt idx="438">
                  <c:v>0.51</c:v>
                </c:pt>
                <c:pt idx="439">
                  <c:v>0.2</c:v>
                </c:pt>
                <c:pt idx="440">
                  <c:v>0.02</c:v>
                </c:pt>
                <c:pt idx="441">
                  <c:v>0.02</c:v>
                </c:pt>
                <c:pt idx="442">
                  <c:v>0.01</c:v>
                </c:pt>
                <c:pt idx="443">
                  <c:v>0.01</c:v>
                </c:pt>
                <c:pt idx="444">
                  <c:v>0</c:v>
                </c:pt>
                <c:pt idx="445">
                  <c:v>0</c:v>
                </c:pt>
                <c:pt idx="446">
                  <c:v>0.01</c:v>
                </c:pt>
                <c:pt idx="447">
                  <c:v>0.01</c:v>
                </c:pt>
                <c:pt idx="448">
                  <c:v>0</c:v>
                </c:pt>
                <c:pt idx="449">
                  <c:v>0</c:v>
                </c:pt>
                <c:pt idx="450">
                  <c:v>0</c:v>
                </c:pt>
                <c:pt idx="451">
                  <c:v>0</c:v>
                </c:pt>
                <c:pt idx="452">
                  <c:v>0</c:v>
                </c:pt>
                <c:pt idx="453">
                  <c:v>0</c:v>
                </c:pt>
                <c:pt idx="454">
                  <c:v>0.1</c:v>
                </c:pt>
                <c:pt idx="455">
                  <c:v>0.38</c:v>
                </c:pt>
                <c:pt idx="456">
                  <c:v>0.37</c:v>
                </c:pt>
                <c:pt idx="457">
                  <c:v>0.04</c:v>
                </c:pt>
                <c:pt idx="458">
                  <c:v>7.0000000000000007E-2</c:v>
                </c:pt>
                <c:pt idx="459">
                  <c:v>0.08</c:v>
                </c:pt>
                <c:pt idx="460">
                  <c:v>0.02</c:v>
                </c:pt>
                <c:pt idx="461">
                  <c:v>0.02</c:v>
                </c:pt>
                <c:pt idx="462">
                  <c:v>0.1</c:v>
                </c:pt>
                <c:pt idx="463">
                  <c:v>0.09</c:v>
                </c:pt>
                <c:pt idx="464">
                  <c:v>0.11</c:v>
                </c:pt>
                <c:pt idx="465">
                  <c:v>0.11</c:v>
                </c:pt>
                <c:pt idx="466">
                  <c:v>0.16</c:v>
                </c:pt>
                <c:pt idx="467">
                  <c:v>0.01</c:v>
                </c:pt>
                <c:pt idx="468">
                  <c:v>0.08</c:v>
                </c:pt>
                <c:pt idx="469">
                  <c:v>0.03</c:v>
                </c:pt>
                <c:pt idx="470">
                  <c:v>0.03</c:v>
                </c:pt>
                <c:pt idx="471">
                  <c:v>0.02</c:v>
                </c:pt>
                <c:pt idx="472">
                  <c:v>0.02</c:v>
                </c:pt>
                <c:pt idx="473">
                  <c:v>0.02</c:v>
                </c:pt>
                <c:pt idx="474">
                  <c:v>0.02</c:v>
                </c:pt>
                <c:pt idx="475">
                  <c:v>0.02</c:v>
                </c:pt>
                <c:pt idx="476">
                  <c:v>0.01</c:v>
                </c:pt>
                <c:pt idx="477">
                  <c:v>0.01</c:v>
                </c:pt>
                <c:pt idx="478">
                  <c:v>0.01</c:v>
                </c:pt>
                <c:pt idx="479">
                  <c:v>0.03</c:v>
                </c:pt>
                <c:pt idx="480">
                  <c:v>0.04</c:v>
                </c:pt>
                <c:pt idx="481">
                  <c:v>0.25</c:v>
                </c:pt>
                <c:pt idx="482">
                  <c:v>0.06</c:v>
                </c:pt>
                <c:pt idx="483">
                  <c:v>0.06</c:v>
                </c:pt>
                <c:pt idx="484">
                  <c:v>0.04</c:v>
                </c:pt>
                <c:pt idx="485">
                  <c:v>0.1</c:v>
                </c:pt>
                <c:pt idx="486">
                  <c:v>0.1</c:v>
                </c:pt>
                <c:pt idx="487">
                  <c:v>0.1</c:v>
                </c:pt>
                <c:pt idx="488">
                  <c:v>0.1</c:v>
                </c:pt>
                <c:pt idx="489">
                  <c:v>0</c:v>
                </c:pt>
                <c:pt idx="491">
                  <c:v>0.2</c:v>
                </c:pt>
                <c:pt idx="492">
                  <c:v>0.35</c:v>
                </c:pt>
                <c:pt idx="493">
                  <c:v>0.34</c:v>
                </c:pt>
                <c:pt idx="494">
                  <c:v>0.38</c:v>
                </c:pt>
                <c:pt idx="495">
                  <c:v>0.37</c:v>
                </c:pt>
                <c:pt idx="496">
                  <c:v>0.38</c:v>
                </c:pt>
                <c:pt idx="497">
                  <c:v>0.4</c:v>
                </c:pt>
                <c:pt idx="498">
                  <c:v>0.46</c:v>
                </c:pt>
                <c:pt idx="499">
                  <c:v>0.48</c:v>
                </c:pt>
                <c:pt idx="500">
                  <c:v>0</c:v>
                </c:pt>
                <c:pt idx="501">
                  <c:v>0.02</c:v>
                </c:pt>
                <c:pt idx="502">
                  <c:v>0.06</c:v>
                </c:pt>
                <c:pt idx="503">
                  <c:v>0.01</c:v>
                </c:pt>
                <c:pt idx="504">
                  <c:v>0</c:v>
                </c:pt>
                <c:pt idx="505">
                  <c:v>7.0000000000000007E-2</c:v>
                </c:pt>
                <c:pt idx="506">
                  <c:v>0</c:v>
                </c:pt>
                <c:pt idx="507">
                  <c:v>0.01</c:v>
                </c:pt>
                <c:pt idx="508">
                  <c:v>0.1</c:v>
                </c:pt>
                <c:pt idx="509">
                  <c:v>0.36</c:v>
                </c:pt>
                <c:pt idx="510">
                  <c:v>0.02</c:v>
                </c:pt>
                <c:pt idx="511">
                  <c:v>0.08</c:v>
                </c:pt>
                <c:pt idx="512">
                  <c:v>0</c:v>
                </c:pt>
                <c:pt idx="513">
                  <c:v>0</c:v>
                </c:pt>
                <c:pt idx="514">
                  <c:v>0.01</c:v>
                </c:pt>
                <c:pt idx="515">
                  <c:v>0.03</c:v>
                </c:pt>
                <c:pt idx="516">
                  <c:v>0.03</c:v>
                </c:pt>
                <c:pt idx="517">
                  <c:v>7.0000000000000007E-2</c:v>
                </c:pt>
                <c:pt idx="518">
                  <c:v>0.18</c:v>
                </c:pt>
                <c:pt idx="519">
                  <c:v>0.13</c:v>
                </c:pt>
                <c:pt idx="520">
                  <c:v>0.62</c:v>
                </c:pt>
                <c:pt idx="521">
                  <c:v>0.62</c:v>
                </c:pt>
                <c:pt idx="522">
                  <c:v>0.62</c:v>
                </c:pt>
                <c:pt idx="523">
                  <c:v>0.62</c:v>
                </c:pt>
                <c:pt idx="524">
                  <c:v>0.27</c:v>
                </c:pt>
                <c:pt idx="525">
                  <c:v>0.2</c:v>
                </c:pt>
                <c:pt idx="526">
                  <c:v>0.21</c:v>
                </c:pt>
                <c:pt idx="527">
                  <c:v>0.3</c:v>
                </c:pt>
                <c:pt idx="528">
                  <c:v>0.3</c:v>
                </c:pt>
                <c:pt idx="529">
                  <c:v>0.3</c:v>
                </c:pt>
                <c:pt idx="530">
                  <c:v>0.3</c:v>
                </c:pt>
                <c:pt idx="531">
                  <c:v>0.48</c:v>
                </c:pt>
                <c:pt idx="532">
                  <c:v>0.36</c:v>
                </c:pt>
                <c:pt idx="533">
                  <c:v>0.36</c:v>
                </c:pt>
                <c:pt idx="534">
                  <c:v>0.28000000000000003</c:v>
                </c:pt>
                <c:pt idx="535">
                  <c:v>0.1</c:v>
                </c:pt>
                <c:pt idx="536">
                  <c:v>0.18</c:v>
                </c:pt>
                <c:pt idx="537">
                  <c:v>0.17</c:v>
                </c:pt>
                <c:pt idx="538">
                  <c:v>0.17</c:v>
                </c:pt>
                <c:pt idx="539">
                  <c:v>0</c:v>
                </c:pt>
                <c:pt idx="540">
                  <c:v>0.03</c:v>
                </c:pt>
                <c:pt idx="541">
                  <c:v>0.02</c:v>
                </c:pt>
                <c:pt idx="542">
                  <c:v>0.02</c:v>
                </c:pt>
                <c:pt idx="543">
                  <c:v>0.01</c:v>
                </c:pt>
                <c:pt idx="544">
                  <c:v>0.01</c:v>
                </c:pt>
                <c:pt idx="545">
                  <c:v>0.06</c:v>
                </c:pt>
                <c:pt idx="546">
                  <c:v>0.13</c:v>
                </c:pt>
                <c:pt idx="547">
                  <c:v>0.27</c:v>
                </c:pt>
                <c:pt idx="548">
                  <c:v>0.27</c:v>
                </c:pt>
                <c:pt idx="549">
                  <c:v>0.31</c:v>
                </c:pt>
                <c:pt idx="550">
                  <c:v>0.16</c:v>
                </c:pt>
                <c:pt idx="551">
                  <c:v>0.23</c:v>
                </c:pt>
                <c:pt idx="552">
                  <c:v>7.0000000000000007E-2</c:v>
                </c:pt>
                <c:pt idx="553">
                  <c:v>0.12</c:v>
                </c:pt>
                <c:pt idx="554">
                  <c:v>0.14000000000000001</c:v>
                </c:pt>
                <c:pt idx="555">
                  <c:v>0.14000000000000001</c:v>
                </c:pt>
                <c:pt idx="556">
                  <c:v>0.02</c:v>
                </c:pt>
                <c:pt idx="557">
                  <c:v>0.01</c:v>
                </c:pt>
                <c:pt idx="558">
                  <c:v>0</c:v>
                </c:pt>
                <c:pt idx="559">
                  <c:v>0</c:v>
                </c:pt>
                <c:pt idx="560">
                  <c:v>0.01</c:v>
                </c:pt>
                <c:pt idx="561">
                  <c:v>0.01</c:v>
                </c:pt>
                <c:pt idx="562">
                  <c:v>0.04</c:v>
                </c:pt>
                <c:pt idx="563">
                  <c:v>0</c:v>
                </c:pt>
                <c:pt idx="564">
                  <c:v>0</c:v>
                </c:pt>
                <c:pt idx="565">
                  <c:v>0</c:v>
                </c:pt>
                <c:pt idx="566">
                  <c:v>0</c:v>
                </c:pt>
                <c:pt idx="567">
                  <c:v>0</c:v>
                </c:pt>
                <c:pt idx="568">
                  <c:v>0</c:v>
                </c:pt>
                <c:pt idx="569">
                  <c:v>0.01</c:v>
                </c:pt>
                <c:pt idx="570">
                  <c:v>0</c:v>
                </c:pt>
                <c:pt idx="571">
                  <c:v>0.01</c:v>
                </c:pt>
                <c:pt idx="572">
                  <c:v>0.02</c:v>
                </c:pt>
                <c:pt idx="573">
                  <c:v>0</c:v>
                </c:pt>
                <c:pt idx="574">
                  <c:v>0</c:v>
                </c:pt>
                <c:pt idx="575">
                  <c:v>0</c:v>
                </c:pt>
                <c:pt idx="577">
                  <c:v>0.04</c:v>
                </c:pt>
                <c:pt idx="578">
                  <c:v>7.0000000000000007E-2</c:v>
                </c:pt>
                <c:pt idx="579">
                  <c:v>7.0000000000000007E-2</c:v>
                </c:pt>
                <c:pt idx="580">
                  <c:v>0.05</c:v>
                </c:pt>
                <c:pt idx="581">
                  <c:v>0</c:v>
                </c:pt>
                <c:pt idx="582">
                  <c:v>0.02</c:v>
                </c:pt>
                <c:pt idx="583">
                  <c:v>0.03</c:v>
                </c:pt>
                <c:pt idx="584">
                  <c:v>0.01</c:v>
                </c:pt>
                <c:pt idx="585">
                  <c:v>0</c:v>
                </c:pt>
                <c:pt idx="586">
                  <c:v>0.03</c:v>
                </c:pt>
                <c:pt idx="587">
                  <c:v>0.03</c:v>
                </c:pt>
                <c:pt idx="588">
                  <c:v>0.01</c:v>
                </c:pt>
                <c:pt idx="589">
                  <c:v>0.06</c:v>
                </c:pt>
                <c:pt idx="590">
                  <c:v>0.18</c:v>
                </c:pt>
                <c:pt idx="591">
                  <c:v>0.11</c:v>
                </c:pt>
                <c:pt idx="592">
                  <c:v>0.28000000000000003</c:v>
                </c:pt>
                <c:pt idx="593">
                  <c:v>0.47</c:v>
                </c:pt>
                <c:pt idx="594">
                  <c:v>0.03</c:v>
                </c:pt>
                <c:pt idx="595">
                  <c:v>0.53</c:v>
                </c:pt>
                <c:pt idx="596">
                  <c:v>0.44</c:v>
                </c:pt>
                <c:pt idx="597">
                  <c:v>0.57999999999999996</c:v>
                </c:pt>
                <c:pt idx="598">
                  <c:v>0.59</c:v>
                </c:pt>
                <c:pt idx="599">
                  <c:v>0.44</c:v>
                </c:pt>
                <c:pt idx="600">
                  <c:v>0.44</c:v>
                </c:pt>
                <c:pt idx="601">
                  <c:v>0.44</c:v>
                </c:pt>
                <c:pt idx="602">
                  <c:v>0.3</c:v>
                </c:pt>
                <c:pt idx="603">
                  <c:v>0.43</c:v>
                </c:pt>
                <c:pt idx="604">
                  <c:v>0.4</c:v>
                </c:pt>
                <c:pt idx="605">
                  <c:v>0.36</c:v>
                </c:pt>
                <c:pt idx="606">
                  <c:v>0.32</c:v>
                </c:pt>
                <c:pt idx="607">
                  <c:v>0.4</c:v>
                </c:pt>
                <c:pt idx="608">
                  <c:v>0.38</c:v>
                </c:pt>
                <c:pt idx="609">
                  <c:v>0.22</c:v>
                </c:pt>
                <c:pt idx="610">
                  <c:v>0.36</c:v>
                </c:pt>
                <c:pt idx="611">
                  <c:v>0.18</c:v>
                </c:pt>
                <c:pt idx="612">
                  <c:v>0.4</c:v>
                </c:pt>
                <c:pt idx="613">
                  <c:v>0.4</c:v>
                </c:pt>
                <c:pt idx="614">
                  <c:v>0.4</c:v>
                </c:pt>
                <c:pt idx="615">
                  <c:v>0.4</c:v>
                </c:pt>
                <c:pt idx="616">
                  <c:v>0.81</c:v>
                </c:pt>
                <c:pt idx="617">
                  <c:v>0.23</c:v>
                </c:pt>
                <c:pt idx="618">
                  <c:v>0.22</c:v>
                </c:pt>
                <c:pt idx="619">
                  <c:v>0.16</c:v>
                </c:pt>
                <c:pt idx="620">
                  <c:v>0.17</c:v>
                </c:pt>
                <c:pt idx="621">
                  <c:v>0.27</c:v>
                </c:pt>
                <c:pt idx="622">
                  <c:v>0.26</c:v>
                </c:pt>
                <c:pt idx="623">
                  <c:v>0.06</c:v>
                </c:pt>
                <c:pt idx="624">
                  <c:v>0.17</c:v>
                </c:pt>
                <c:pt idx="625">
                  <c:v>0.31</c:v>
                </c:pt>
                <c:pt idx="626">
                  <c:v>0.14000000000000001</c:v>
                </c:pt>
                <c:pt idx="627">
                  <c:v>0.14000000000000001</c:v>
                </c:pt>
                <c:pt idx="628">
                  <c:v>0</c:v>
                </c:pt>
                <c:pt idx="629">
                  <c:v>0.03</c:v>
                </c:pt>
                <c:pt idx="630">
                  <c:v>0.03</c:v>
                </c:pt>
                <c:pt idx="631">
                  <c:v>0.03</c:v>
                </c:pt>
                <c:pt idx="632">
                  <c:v>0.03</c:v>
                </c:pt>
                <c:pt idx="633">
                  <c:v>0.03</c:v>
                </c:pt>
                <c:pt idx="634">
                  <c:v>7.0000000000000007E-2</c:v>
                </c:pt>
                <c:pt idx="635">
                  <c:v>0.33</c:v>
                </c:pt>
                <c:pt idx="636">
                  <c:v>0.03</c:v>
                </c:pt>
                <c:pt idx="637">
                  <c:v>0.03</c:v>
                </c:pt>
                <c:pt idx="638">
                  <c:v>7.0000000000000007E-2</c:v>
                </c:pt>
                <c:pt idx="639">
                  <c:v>7.0000000000000007E-2</c:v>
                </c:pt>
                <c:pt idx="640">
                  <c:v>0.2</c:v>
                </c:pt>
                <c:pt idx="641">
                  <c:v>0.03</c:v>
                </c:pt>
                <c:pt idx="642">
                  <c:v>0.02</c:v>
                </c:pt>
                <c:pt idx="643">
                  <c:v>0</c:v>
                </c:pt>
                <c:pt idx="644">
                  <c:v>0.01</c:v>
                </c:pt>
                <c:pt idx="645">
                  <c:v>0.11</c:v>
                </c:pt>
                <c:pt idx="646">
                  <c:v>0.01</c:v>
                </c:pt>
                <c:pt idx="647">
                  <c:v>0.21</c:v>
                </c:pt>
                <c:pt idx="648">
                  <c:v>0.3</c:v>
                </c:pt>
                <c:pt idx="649">
                  <c:v>0.34</c:v>
                </c:pt>
                <c:pt idx="650">
                  <c:v>0.36</c:v>
                </c:pt>
                <c:pt idx="651">
                  <c:v>0.22</c:v>
                </c:pt>
                <c:pt idx="652">
                  <c:v>0.31</c:v>
                </c:pt>
                <c:pt idx="653">
                  <c:v>0.31</c:v>
                </c:pt>
                <c:pt idx="654">
                  <c:v>0.3</c:v>
                </c:pt>
                <c:pt idx="655">
                  <c:v>0.04</c:v>
                </c:pt>
                <c:pt idx="656">
                  <c:v>0.2</c:v>
                </c:pt>
                <c:pt idx="657">
                  <c:v>0.2</c:v>
                </c:pt>
                <c:pt idx="658">
                  <c:v>0</c:v>
                </c:pt>
                <c:pt idx="659">
                  <c:v>0</c:v>
                </c:pt>
                <c:pt idx="660">
                  <c:v>0</c:v>
                </c:pt>
                <c:pt idx="661">
                  <c:v>0</c:v>
                </c:pt>
                <c:pt idx="662">
                  <c:v>0</c:v>
                </c:pt>
                <c:pt idx="663">
                  <c:v>0.01</c:v>
                </c:pt>
                <c:pt idx="664">
                  <c:v>0.01</c:v>
                </c:pt>
                <c:pt idx="665">
                  <c:v>0.12</c:v>
                </c:pt>
                <c:pt idx="666">
                  <c:v>0.01</c:v>
                </c:pt>
                <c:pt idx="667">
                  <c:v>0</c:v>
                </c:pt>
                <c:pt idx="668">
                  <c:v>7.0000000000000007E-2</c:v>
                </c:pt>
                <c:pt idx="669">
                  <c:v>0.02</c:v>
                </c:pt>
                <c:pt idx="670">
                  <c:v>0.01</c:v>
                </c:pt>
                <c:pt idx="671">
                  <c:v>0.14000000000000001</c:v>
                </c:pt>
                <c:pt idx="672">
                  <c:v>0.14000000000000001</c:v>
                </c:pt>
                <c:pt idx="673">
                  <c:v>0.17</c:v>
                </c:pt>
                <c:pt idx="674">
                  <c:v>0.22</c:v>
                </c:pt>
                <c:pt idx="675">
                  <c:v>0.22</c:v>
                </c:pt>
                <c:pt idx="676">
                  <c:v>0.01</c:v>
                </c:pt>
                <c:pt idx="677">
                  <c:v>0</c:v>
                </c:pt>
                <c:pt idx="678">
                  <c:v>7.0000000000000007E-2</c:v>
                </c:pt>
                <c:pt idx="679">
                  <c:v>0.02</c:v>
                </c:pt>
                <c:pt idx="680">
                  <c:v>0</c:v>
                </c:pt>
                <c:pt idx="681">
                  <c:v>0.05</c:v>
                </c:pt>
                <c:pt idx="682">
                  <c:v>0.34</c:v>
                </c:pt>
                <c:pt idx="683">
                  <c:v>0.33</c:v>
                </c:pt>
                <c:pt idx="684">
                  <c:v>0</c:v>
                </c:pt>
                <c:pt idx="685">
                  <c:v>0.02</c:v>
                </c:pt>
                <c:pt idx="686">
                  <c:v>0.1</c:v>
                </c:pt>
                <c:pt idx="687">
                  <c:v>0.03</c:v>
                </c:pt>
                <c:pt idx="688">
                  <c:v>0.1</c:v>
                </c:pt>
                <c:pt idx="689">
                  <c:v>7.0000000000000007E-2</c:v>
                </c:pt>
                <c:pt idx="690">
                  <c:v>7.0000000000000007E-2</c:v>
                </c:pt>
                <c:pt idx="691">
                  <c:v>0.96</c:v>
                </c:pt>
                <c:pt idx="692">
                  <c:v>0.04</c:v>
                </c:pt>
                <c:pt idx="693">
                  <c:v>0.28000000000000003</c:v>
                </c:pt>
                <c:pt idx="694">
                  <c:v>0.01</c:v>
                </c:pt>
                <c:pt idx="695">
                  <c:v>0</c:v>
                </c:pt>
                <c:pt idx="696">
                  <c:v>0.22</c:v>
                </c:pt>
                <c:pt idx="697">
                  <c:v>0.03</c:v>
                </c:pt>
                <c:pt idx="698">
                  <c:v>0.52</c:v>
                </c:pt>
                <c:pt idx="699">
                  <c:v>0.35</c:v>
                </c:pt>
                <c:pt idx="700">
                  <c:v>0.44</c:v>
                </c:pt>
                <c:pt idx="701">
                  <c:v>0.44</c:v>
                </c:pt>
                <c:pt idx="702">
                  <c:v>1.1299999999999999</c:v>
                </c:pt>
                <c:pt idx="703">
                  <c:v>1.03</c:v>
                </c:pt>
                <c:pt idx="704">
                  <c:v>1.03</c:v>
                </c:pt>
                <c:pt idx="705">
                  <c:v>0.02</c:v>
                </c:pt>
                <c:pt idx="706">
                  <c:v>1.36</c:v>
                </c:pt>
                <c:pt idx="707">
                  <c:v>0.08</c:v>
                </c:pt>
                <c:pt idx="708">
                  <c:v>0.28999999999999998</c:v>
                </c:pt>
                <c:pt idx="709">
                  <c:v>0.18</c:v>
                </c:pt>
                <c:pt idx="710">
                  <c:v>0.03</c:v>
                </c:pt>
                <c:pt idx="711">
                  <c:v>0.03</c:v>
                </c:pt>
                <c:pt idx="712">
                  <c:v>0.09</c:v>
                </c:pt>
                <c:pt idx="713">
                  <c:v>7.0000000000000007E-2</c:v>
                </c:pt>
                <c:pt idx="714">
                  <c:v>7.0000000000000007E-2</c:v>
                </c:pt>
                <c:pt idx="715">
                  <c:v>7.0000000000000007E-2</c:v>
                </c:pt>
                <c:pt idx="716">
                  <c:v>7.0000000000000007E-2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2772096"/>
        <c:axId val="102777984"/>
      </c:lineChart>
      <c:catAx>
        <c:axId val="102772096"/>
        <c:scaling>
          <c:orientation val="minMax"/>
        </c:scaling>
        <c:delete val="1"/>
        <c:axPos val="b"/>
        <c:majorTickMark val="none"/>
        <c:minorTickMark val="none"/>
        <c:tickLblPos val="nextTo"/>
        <c:crossAx val="102777984"/>
        <c:crosses val="autoZero"/>
        <c:auto val="1"/>
        <c:lblAlgn val="ctr"/>
        <c:lblOffset val="100"/>
        <c:noMultiLvlLbl val="0"/>
      </c:catAx>
      <c:valAx>
        <c:axId val="102777984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AU"/>
                  <a:t>LOD value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102772096"/>
        <c:crosses val="autoZero"/>
        <c:crossBetween val="between"/>
        <c:majorUnit val="1"/>
        <c:minorUnit val="1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A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Sheet6!$V$1</c:f>
              <c:strCache>
                <c:ptCount val="1"/>
                <c:pt idx="0">
                  <c:v>Grain yiled-T</c:v>
                </c:pt>
              </c:strCache>
            </c:strRef>
          </c:tx>
          <c:marker>
            <c:symbol val="none"/>
          </c:marker>
          <c:cat>
            <c:strRef>
              <c:f>Sheet6!$P$2:$P$718</c:f>
              <c:strCache>
                <c:ptCount val="578"/>
                <c:pt idx="0">
                  <c:v>1H</c:v>
                </c:pt>
                <c:pt idx="72">
                  <c:v>2H</c:v>
                </c:pt>
                <c:pt idx="196">
                  <c:v>3H</c:v>
                </c:pt>
                <c:pt idx="309">
                  <c:v>4H</c:v>
                </c:pt>
                <c:pt idx="372">
                  <c:v>5H</c:v>
                </c:pt>
                <c:pt idx="491">
                  <c:v>6H</c:v>
                </c:pt>
                <c:pt idx="577">
                  <c:v>7H</c:v>
                </c:pt>
              </c:strCache>
            </c:strRef>
          </c:cat>
          <c:val>
            <c:numRef>
              <c:f>Sheet6!$V$2:$V$718</c:f>
              <c:numCache>
                <c:formatCode>General</c:formatCode>
                <c:ptCount val="717"/>
                <c:pt idx="0">
                  <c:v>0.39</c:v>
                </c:pt>
                <c:pt idx="1">
                  <c:v>1.75</c:v>
                </c:pt>
                <c:pt idx="2">
                  <c:v>2.02</c:v>
                </c:pt>
                <c:pt idx="3">
                  <c:v>3.95</c:v>
                </c:pt>
                <c:pt idx="4">
                  <c:v>3.95</c:v>
                </c:pt>
                <c:pt idx="5">
                  <c:v>3.5</c:v>
                </c:pt>
                <c:pt idx="6">
                  <c:v>2.77</c:v>
                </c:pt>
                <c:pt idx="7">
                  <c:v>2.77</c:v>
                </c:pt>
                <c:pt idx="8">
                  <c:v>2.14</c:v>
                </c:pt>
                <c:pt idx="9">
                  <c:v>0.09</c:v>
                </c:pt>
                <c:pt idx="10">
                  <c:v>0.44</c:v>
                </c:pt>
                <c:pt idx="11">
                  <c:v>0.65</c:v>
                </c:pt>
                <c:pt idx="12">
                  <c:v>0.48</c:v>
                </c:pt>
                <c:pt idx="13">
                  <c:v>0.54</c:v>
                </c:pt>
                <c:pt idx="14">
                  <c:v>0.59</c:v>
                </c:pt>
                <c:pt idx="15">
                  <c:v>0.17</c:v>
                </c:pt>
                <c:pt idx="16">
                  <c:v>0.37</c:v>
                </c:pt>
                <c:pt idx="17">
                  <c:v>0.44</c:v>
                </c:pt>
                <c:pt idx="18">
                  <c:v>0.09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0.01</c:v>
                </c:pt>
                <c:pt idx="23">
                  <c:v>0.01</c:v>
                </c:pt>
                <c:pt idx="24">
                  <c:v>0.01</c:v>
                </c:pt>
                <c:pt idx="25">
                  <c:v>0.2</c:v>
                </c:pt>
                <c:pt idx="26">
                  <c:v>0.17</c:v>
                </c:pt>
                <c:pt idx="27">
                  <c:v>0.36</c:v>
                </c:pt>
                <c:pt idx="28">
                  <c:v>0.36</c:v>
                </c:pt>
                <c:pt idx="29">
                  <c:v>0.37</c:v>
                </c:pt>
                <c:pt idx="30">
                  <c:v>0.81</c:v>
                </c:pt>
                <c:pt idx="31">
                  <c:v>0.17</c:v>
                </c:pt>
                <c:pt idx="32">
                  <c:v>0.02</c:v>
                </c:pt>
                <c:pt idx="33">
                  <c:v>0.31</c:v>
                </c:pt>
                <c:pt idx="34">
                  <c:v>0.65</c:v>
                </c:pt>
                <c:pt idx="35">
                  <c:v>0.94</c:v>
                </c:pt>
                <c:pt idx="36">
                  <c:v>0.92</c:v>
                </c:pt>
                <c:pt idx="37">
                  <c:v>1.95</c:v>
                </c:pt>
                <c:pt idx="38">
                  <c:v>0.08</c:v>
                </c:pt>
                <c:pt idx="39">
                  <c:v>0.76</c:v>
                </c:pt>
                <c:pt idx="40">
                  <c:v>1.17</c:v>
                </c:pt>
                <c:pt idx="41">
                  <c:v>1.61</c:v>
                </c:pt>
                <c:pt idx="42">
                  <c:v>2.06</c:v>
                </c:pt>
                <c:pt idx="43">
                  <c:v>1.6</c:v>
                </c:pt>
                <c:pt idx="44">
                  <c:v>1.88</c:v>
                </c:pt>
                <c:pt idx="45">
                  <c:v>1.94</c:v>
                </c:pt>
                <c:pt idx="46">
                  <c:v>1.26</c:v>
                </c:pt>
                <c:pt idx="47">
                  <c:v>0.54</c:v>
                </c:pt>
                <c:pt idx="48">
                  <c:v>0.83</c:v>
                </c:pt>
                <c:pt idx="49">
                  <c:v>0.81</c:v>
                </c:pt>
                <c:pt idx="50">
                  <c:v>0.45</c:v>
                </c:pt>
                <c:pt idx="51">
                  <c:v>0.28999999999999998</c:v>
                </c:pt>
                <c:pt idx="52">
                  <c:v>0.66</c:v>
                </c:pt>
                <c:pt idx="53">
                  <c:v>0.5</c:v>
                </c:pt>
                <c:pt idx="54">
                  <c:v>0.5</c:v>
                </c:pt>
                <c:pt idx="55">
                  <c:v>0.02</c:v>
                </c:pt>
                <c:pt idx="56">
                  <c:v>0.15</c:v>
                </c:pt>
                <c:pt idx="57">
                  <c:v>0</c:v>
                </c:pt>
                <c:pt idx="58">
                  <c:v>0.24</c:v>
                </c:pt>
                <c:pt idx="59">
                  <c:v>0.02</c:v>
                </c:pt>
                <c:pt idx="60">
                  <c:v>0.03</c:v>
                </c:pt>
                <c:pt idx="61">
                  <c:v>0.24</c:v>
                </c:pt>
                <c:pt idx="62">
                  <c:v>0.32</c:v>
                </c:pt>
                <c:pt idx="63">
                  <c:v>1.02</c:v>
                </c:pt>
                <c:pt idx="64">
                  <c:v>1</c:v>
                </c:pt>
                <c:pt idx="65">
                  <c:v>1</c:v>
                </c:pt>
                <c:pt idx="66">
                  <c:v>0.88</c:v>
                </c:pt>
                <c:pt idx="67">
                  <c:v>0.86</c:v>
                </c:pt>
                <c:pt idx="68">
                  <c:v>0.51</c:v>
                </c:pt>
                <c:pt idx="69">
                  <c:v>0.78</c:v>
                </c:pt>
                <c:pt idx="70">
                  <c:v>0.19</c:v>
                </c:pt>
                <c:pt idx="72">
                  <c:v>0.64</c:v>
                </c:pt>
                <c:pt idx="73">
                  <c:v>0.28999999999999998</c:v>
                </c:pt>
                <c:pt idx="74">
                  <c:v>0.14000000000000001</c:v>
                </c:pt>
                <c:pt idx="75">
                  <c:v>0.34</c:v>
                </c:pt>
                <c:pt idx="76">
                  <c:v>0.13</c:v>
                </c:pt>
                <c:pt idx="77">
                  <c:v>0.12</c:v>
                </c:pt>
                <c:pt idx="78">
                  <c:v>0.08</c:v>
                </c:pt>
                <c:pt idx="79">
                  <c:v>0.13</c:v>
                </c:pt>
                <c:pt idx="80">
                  <c:v>0.06</c:v>
                </c:pt>
                <c:pt idx="81">
                  <c:v>0.05</c:v>
                </c:pt>
                <c:pt idx="82">
                  <c:v>0.05</c:v>
                </c:pt>
                <c:pt idx="83">
                  <c:v>0.05</c:v>
                </c:pt>
                <c:pt idx="84">
                  <c:v>0.05</c:v>
                </c:pt>
                <c:pt idx="85">
                  <c:v>0.03</c:v>
                </c:pt>
                <c:pt idx="86">
                  <c:v>0.2</c:v>
                </c:pt>
                <c:pt idx="87">
                  <c:v>0.21</c:v>
                </c:pt>
                <c:pt idx="88">
                  <c:v>0.21</c:v>
                </c:pt>
                <c:pt idx="89">
                  <c:v>0.21</c:v>
                </c:pt>
                <c:pt idx="90">
                  <c:v>0.02</c:v>
                </c:pt>
                <c:pt idx="91">
                  <c:v>0.01</c:v>
                </c:pt>
                <c:pt idx="92">
                  <c:v>0.01</c:v>
                </c:pt>
                <c:pt idx="93">
                  <c:v>1.07</c:v>
                </c:pt>
                <c:pt idx="94">
                  <c:v>0.93</c:v>
                </c:pt>
                <c:pt idx="95">
                  <c:v>0.92</c:v>
                </c:pt>
                <c:pt idx="96">
                  <c:v>0.88</c:v>
                </c:pt>
                <c:pt idx="97">
                  <c:v>0.37</c:v>
                </c:pt>
                <c:pt idx="98">
                  <c:v>0.26</c:v>
                </c:pt>
                <c:pt idx="99">
                  <c:v>0.23</c:v>
                </c:pt>
                <c:pt idx="100">
                  <c:v>0.24</c:v>
                </c:pt>
                <c:pt idx="101">
                  <c:v>0.24</c:v>
                </c:pt>
                <c:pt idx="102">
                  <c:v>0.24</c:v>
                </c:pt>
                <c:pt idx="103">
                  <c:v>0.19</c:v>
                </c:pt>
                <c:pt idx="104">
                  <c:v>0</c:v>
                </c:pt>
                <c:pt idx="105">
                  <c:v>0.01</c:v>
                </c:pt>
                <c:pt idx="106">
                  <c:v>7.0000000000000007E-2</c:v>
                </c:pt>
                <c:pt idx="107">
                  <c:v>0.15</c:v>
                </c:pt>
                <c:pt idx="108">
                  <c:v>0.48</c:v>
                </c:pt>
                <c:pt idx="109">
                  <c:v>0.48</c:v>
                </c:pt>
                <c:pt idx="110">
                  <c:v>0.47</c:v>
                </c:pt>
                <c:pt idx="111">
                  <c:v>0.51</c:v>
                </c:pt>
                <c:pt idx="112">
                  <c:v>7.0000000000000007E-2</c:v>
                </c:pt>
                <c:pt idx="113">
                  <c:v>0.08</c:v>
                </c:pt>
                <c:pt idx="114">
                  <c:v>0</c:v>
                </c:pt>
                <c:pt idx="115">
                  <c:v>0</c:v>
                </c:pt>
                <c:pt idx="116">
                  <c:v>0.21</c:v>
                </c:pt>
                <c:pt idx="117">
                  <c:v>0</c:v>
                </c:pt>
                <c:pt idx="118">
                  <c:v>0.04</c:v>
                </c:pt>
                <c:pt idx="119">
                  <c:v>0.04</c:v>
                </c:pt>
                <c:pt idx="120">
                  <c:v>0</c:v>
                </c:pt>
                <c:pt idx="121">
                  <c:v>0.01</c:v>
                </c:pt>
                <c:pt idx="122">
                  <c:v>0.01</c:v>
                </c:pt>
                <c:pt idx="123">
                  <c:v>0.25</c:v>
                </c:pt>
                <c:pt idx="124">
                  <c:v>0.26</c:v>
                </c:pt>
                <c:pt idx="125">
                  <c:v>0.21</c:v>
                </c:pt>
                <c:pt idx="126">
                  <c:v>0.02</c:v>
                </c:pt>
                <c:pt idx="127">
                  <c:v>0.03</c:v>
                </c:pt>
                <c:pt idx="128">
                  <c:v>0.01</c:v>
                </c:pt>
                <c:pt idx="129">
                  <c:v>0.02</c:v>
                </c:pt>
                <c:pt idx="130">
                  <c:v>0</c:v>
                </c:pt>
                <c:pt idx="131">
                  <c:v>0.02</c:v>
                </c:pt>
                <c:pt idx="132">
                  <c:v>0.03</c:v>
                </c:pt>
                <c:pt idx="133">
                  <c:v>0.05</c:v>
                </c:pt>
                <c:pt idx="134">
                  <c:v>0.05</c:v>
                </c:pt>
                <c:pt idx="135">
                  <c:v>0.05</c:v>
                </c:pt>
                <c:pt idx="136">
                  <c:v>0</c:v>
                </c:pt>
                <c:pt idx="137">
                  <c:v>0.41</c:v>
                </c:pt>
                <c:pt idx="138">
                  <c:v>0.41</c:v>
                </c:pt>
                <c:pt idx="139">
                  <c:v>0</c:v>
                </c:pt>
                <c:pt idx="140">
                  <c:v>0.25</c:v>
                </c:pt>
                <c:pt idx="141">
                  <c:v>0.24</c:v>
                </c:pt>
                <c:pt idx="142">
                  <c:v>0.76</c:v>
                </c:pt>
                <c:pt idx="143">
                  <c:v>0.83</c:v>
                </c:pt>
                <c:pt idx="144">
                  <c:v>7.0000000000000007E-2</c:v>
                </c:pt>
                <c:pt idx="145">
                  <c:v>0.02</c:v>
                </c:pt>
                <c:pt idx="146">
                  <c:v>0.02</c:v>
                </c:pt>
                <c:pt idx="147">
                  <c:v>0</c:v>
                </c:pt>
                <c:pt idx="148">
                  <c:v>0</c:v>
                </c:pt>
                <c:pt idx="149">
                  <c:v>0</c:v>
                </c:pt>
                <c:pt idx="150">
                  <c:v>0</c:v>
                </c:pt>
                <c:pt idx="151">
                  <c:v>0</c:v>
                </c:pt>
                <c:pt idx="152">
                  <c:v>0</c:v>
                </c:pt>
                <c:pt idx="153">
                  <c:v>0.03</c:v>
                </c:pt>
                <c:pt idx="154">
                  <c:v>0.18</c:v>
                </c:pt>
                <c:pt idx="155">
                  <c:v>0.09</c:v>
                </c:pt>
                <c:pt idx="156">
                  <c:v>0.22</c:v>
                </c:pt>
                <c:pt idx="157">
                  <c:v>0.23</c:v>
                </c:pt>
                <c:pt idx="158">
                  <c:v>0.23</c:v>
                </c:pt>
                <c:pt idx="159">
                  <c:v>0.26</c:v>
                </c:pt>
                <c:pt idx="160">
                  <c:v>0.26</c:v>
                </c:pt>
                <c:pt idx="161">
                  <c:v>0.26</c:v>
                </c:pt>
                <c:pt idx="162">
                  <c:v>0.26</c:v>
                </c:pt>
                <c:pt idx="163">
                  <c:v>0.13</c:v>
                </c:pt>
                <c:pt idx="164">
                  <c:v>0.15</c:v>
                </c:pt>
                <c:pt idx="165">
                  <c:v>0.16</c:v>
                </c:pt>
                <c:pt idx="166">
                  <c:v>7.0000000000000007E-2</c:v>
                </c:pt>
                <c:pt idx="167">
                  <c:v>7.0000000000000007E-2</c:v>
                </c:pt>
                <c:pt idx="168">
                  <c:v>0.16</c:v>
                </c:pt>
                <c:pt idx="169">
                  <c:v>7.0000000000000007E-2</c:v>
                </c:pt>
                <c:pt idx="170">
                  <c:v>0</c:v>
                </c:pt>
                <c:pt idx="171">
                  <c:v>0.02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  <c:pt idx="175">
                  <c:v>0</c:v>
                </c:pt>
                <c:pt idx="176">
                  <c:v>0.04</c:v>
                </c:pt>
                <c:pt idx="177">
                  <c:v>0.03</c:v>
                </c:pt>
                <c:pt idx="178">
                  <c:v>0.01</c:v>
                </c:pt>
                <c:pt idx="179">
                  <c:v>0.84</c:v>
                </c:pt>
                <c:pt idx="180">
                  <c:v>0</c:v>
                </c:pt>
                <c:pt idx="181">
                  <c:v>0</c:v>
                </c:pt>
                <c:pt idx="182">
                  <c:v>0.3</c:v>
                </c:pt>
                <c:pt idx="183">
                  <c:v>0.3</c:v>
                </c:pt>
                <c:pt idx="184">
                  <c:v>0.3</c:v>
                </c:pt>
                <c:pt idx="185">
                  <c:v>0.28999999999999998</c:v>
                </c:pt>
                <c:pt idx="186">
                  <c:v>0.28999999999999998</c:v>
                </c:pt>
                <c:pt idx="187">
                  <c:v>0.28999999999999998</c:v>
                </c:pt>
                <c:pt idx="188">
                  <c:v>0.22</c:v>
                </c:pt>
                <c:pt idx="189">
                  <c:v>0.23</c:v>
                </c:pt>
                <c:pt idx="190">
                  <c:v>0.22</c:v>
                </c:pt>
                <c:pt idx="191">
                  <c:v>0.23</c:v>
                </c:pt>
                <c:pt idx="192">
                  <c:v>0.23</c:v>
                </c:pt>
                <c:pt idx="193">
                  <c:v>0.15</c:v>
                </c:pt>
                <c:pt idx="194">
                  <c:v>0.38</c:v>
                </c:pt>
                <c:pt idx="196">
                  <c:v>2.0499999999999998</c:v>
                </c:pt>
                <c:pt idx="197">
                  <c:v>0.04</c:v>
                </c:pt>
                <c:pt idx="198">
                  <c:v>0.15</c:v>
                </c:pt>
                <c:pt idx="199">
                  <c:v>0.08</c:v>
                </c:pt>
                <c:pt idx="200">
                  <c:v>0.25</c:v>
                </c:pt>
                <c:pt idx="201">
                  <c:v>0.99</c:v>
                </c:pt>
                <c:pt idx="202">
                  <c:v>0.26</c:v>
                </c:pt>
                <c:pt idx="203">
                  <c:v>1.2</c:v>
                </c:pt>
                <c:pt idx="204">
                  <c:v>1.18</c:v>
                </c:pt>
                <c:pt idx="205">
                  <c:v>1.18</c:v>
                </c:pt>
                <c:pt idx="206">
                  <c:v>0.22</c:v>
                </c:pt>
                <c:pt idx="207">
                  <c:v>0.08</c:v>
                </c:pt>
                <c:pt idx="208">
                  <c:v>0.63</c:v>
                </c:pt>
                <c:pt idx="209">
                  <c:v>0.95</c:v>
                </c:pt>
                <c:pt idx="210">
                  <c:v>0.95</c:v>
                </c:pt>
                <c:pt idx="211">
                  <c:v>0.26</c:v>
                </c:pt>
                <c:pt idx="212">
                  <c:v>0.43</c:v>
                </c:pt>
                <c:pt idx="213">
                  <c:v>0.31</c:v>
                </c:pt>
                <c:pt idx="214">
                  <c:v>0.39</c:v>
                </c:pt>
                <c:pt idx="215">
                  <c:v>1.34</c:v>
                </c:pt>
                <c:pt idx="216">
                  <c:v>1.32</c:v>
                </c:pt>
                <c:pt idx="217">
                  <c:v>1.32</c:v>
                </c:pt>
                <c:pt idx="218">
                  <c:v>1.32</c:v>
                </c:pt>
                <c:pt idx="219">
                  <c:v>1.31</c:v>
                </c:pt>
                <c:pt idx="220">
                  <c:v>1.37</c:v>
                </c:pt>
                <c:pt idx="221">
                  <c:v>1.28</c:v>
                </c:pt>
                <c:pt idx="222">
                  <c:v>1.29</c:v>
                </c:pt>
                <c:pt idx="223">
                  <c:v>1.29</c:v>
                </c:pt>
                <c:pt idx="224">
                  <c:v>1.19</c:v>
                </c:pt>
                <c:pt idx="225">
                  <c:v>2.15</c:v>
                </c:pt>
                <c:pt idx="226">
                  <c:v>2.11</c:v>
                </c:pt>
                <c:pt idx="227">
                  <c:v>1.96</c:v>
                </c:pt>
                <c:pt idx="228">
                  <c:v>2.42</c:v>
                </c:pt>
                <c:pt idx="229">
                  <c:v>1.98</c:v>
                </c:pt>
                <c:pt idx="230">
                  <c:v>0.72</c:v>
                </c:pt>
                <c:pt idx="231">
                  <c:v>2.2999999999999998</c:v>
                </c:pt>
                <c:pt idx="232">
                  <c:v>2.2000000000000002</c:v>
                </c:pt>
                <c:pt idx="233">
                  <c:v>2.2000000000000002</c:v>
                </c:pt>
                <c:pt idx="234">
                  <c:v>2.2000000000000002</c:v>
                </c:pt>
                <c:pt idx="235">
                  <c:v>0.43</c:v>
                </c:pt>
                <c:pt idx="236">
                  <c:v>2.25</c:v>
                </c:pt>
                <c:pt idx="237">
                  <c:v>1.91</c:v>
                </c:pt>
                <c:pt idx="238">
                  <c:v>2.34</c:v>
                </c:pt>
                <c:pt idx="239">
                  <c:v>2.2799999999999998</c:v>
                </c:pt>
                <c:pt idx="240">
                  <c:v>7.0000000000000007E-2</c:v>
                </c:pt>
                <c:pt idx="241">
                  <c:v>3.14</c:v>
                </c:pt>
                <c:pt idx="242">
                  <c:v>3.09</c:v>
                </c:pt>
                <c:pt idx="243">
                  <c:v>3.43</c:v>
                </c:pt>
                <c:pt idx="244">
                  <c:v>3.86</c:v>
                </c:pt>
                <c:pt idx="245">
                  <c:v>4.33</c:v>
                </c:pt>
                <c:pt idx="246">
                  <c:v>4.34</c:v>
                </c:pt>
                <c:pt idx="247">
                  <c:v>4.34</c:v>
                </c:pt>
                <c:pt idx="248">
                  <c:v>4.3499999999999996</c:v>
                </c:pt>
                <c:pt idx="249">
                  <c:v>4.34</c:v>
                </c:pt>
                <c:pt idx="250">
                  <c:v>2.2000000000000002</c:v>
                </c:pt>
                <c:pt idx="251">
                  <c:v>1.57</c:v>
                </c:pt>
                <c:pt idx="252">
                  <c:v>1.57</c:v>
                </c:pt>
                <c:pt idx="253">
                  <c:v>0.36</c:v>
                </c:pt>
                <c:pt idx="254">
                  <c:v>0.33</c:v>
                </c:pt>
                <c:pt idx="255">
                  <c:v>0.34</c:v>
                </c:pt>
                <c:pt idx="256">
                  <c:v>0.04</c:v>
                </c:pt>
                <c:pt idx="257">
                  <c:v>0.1</c:v>
                </c:pt>
                <c:pt idx="258">
                  <c:v>1.53</c:v>
                </c:pt>
                <c:pt idx="259">
                  <c:v>1.74</c:v>
                </c:pt>
                <c:pt idx="260">
                  <c:v>0.67</c:v>
                </c:pt>
                <c:pt idx="261">
                  <c:v>0.2</c:v>
                </c:pt>
                <c:pt idx="262">
                  <c:v>0.2</c:v>
                </c:pt>
                <c:pt idx="263">
                  <c:v>0.05</c:v>
                </c:pt>
                <c:pt idx="264">
                  <c:v>0.01</c:v>
                </c:pt>
                <c:pt idx="265">
                  <c:v>0</c:v>
                </c:pt>
                <c:pt idx="266">
                  <c:v>0</c:v>
                </c:pt>
                <c:pt idx="267">
                  <c:v>0.06</c:v>
                </c:pt>
                <c:pt idx="268">
                  <c:v>7.0000000000000007E-2</c:v>
                </c:pt>
                <c:pt idx="269">
                  <c:v>0.01</c:v>
                </c:pt>
                <c:pt idx="270">
                  <c:v>0.11</c:v>
                </c:pt>
                <c:pt idx="271">
                  <c:v>0.01</c:v>
                </c:pt>
                <c:pt idx="272">
                  <c:v>0.01</c:v>
                </c:pt>
                <c:pt idx="273">
                  <c:v>0.01</c:v>
                </c:pt>
                <c:pt idx="274">
                  <c:v>0.01</c:v>
                </c:pt>
                <c:pt idx="275">
                  <c:v>0.01</c:v>
                </c:pt>
                <c:pt idx="276">
                  <c:v>0.54</c:v>
                </c:pt>
                <c:pt idx="277">
                  <c:v>0.19</c:v>
                </c:pt>
                <c:pt idx="278">
                  <c:v>0.18</c:v>
                </c:pt>
                <c:pt idx="279">
                  <c:v>0.18</c:v>
                </c:pt>
                <c:pt idx="280">
                  <c:v>0.65</c:v>
                </c:pt>
                <c:pt idx="281">
                  <c:v>0.12</c:v>
                </c:pt>
                <c:pt idx="282">
                  <c:v>0.12</c:v>
                </c:pt>
                <c:pt idx="283">
                  <c:v>0.11</c:v>
                </c:pt>
                <c:pt idx="284">
                  <c:v>0.3</c:v>
                </c:pt>
                <c:pt idx="285">
                  <c:v>0.3</c:v>
                </c:pt>
                <c:pt idx="286">
                  <c:v>0.3</c:v>
                </c:pt>
                <c:pt idx="287">
                  <c:v>0.53</c:v>
                </c:pt>
                <c:pt idx="288">
                  <c:v>0.53</c:v>
                </c:pt>
                <c:pt idx="289">
                  <c:v>0.22</c:v>
                </c:pt>
                <c:pt idx="290">
                  <c:v>0.22</c:v>
                </c:pt>
                <c:pt idx="291">
                  <c:v>0.16</c:v>
                </c:pt>
                <c:pt idx="292">
                  <c:v>0.16</c:v>
                </c:pt>
                <c:pt idx="293">
                  <c:v>0.02</c:v>
                </c:pt>
                <c:pt idx="294">
                  <c:v>0.02</c:v>
                </c:pt>
                <c:pt idx="295">
                  <c:v>0.04</c:v>
                </c:pt>
                <c:pt idx="296">
                  <c:v>0.04</c:v>
                </c:pt>
                <c:pt idx="297">
                  <c:v>0.34</c:v>
                </c:pt>
                <c:pt idx="298">
                  <c:v>0.35</c:v>
                </c:pt>
                <c:pt idx="299">
                  <c:v>0.36</c:v>
                </c:pt>
                <c:pt idx="300">
                  <c:v>0.42</c:v>
                </c:pt>
                <c:pt idx="301">
                  <c:v>0.01</c:v>
                </c:pt>
                <c:pt idx="302">
                  <c:v>0</c:v>
                </c:pt>
                <c:pt idx="303">
                  <c:v>0.45</c:v>
                </c:pt>
                <c:pt idx="304">
                  <c:v>0.01</c:v>
                </c:pt>
                <c:pt idx="305">
                  <c:v>0.44</c:v>
                </c:pt>
                <c:pt idx="306">
                  <c:v>0.11</c:v>
                </c:pt>
                <c:pt idx="307">
                  <c:v>0.01</c:v>
                </c:pt>
                <c:pt idx="309">
                  <c:v>0.04</c:v>
                </c:pt>
                <c:pt idx="310">
                  <c:v>0</c:v>
                </c:pt>
                <c:pt idx="311">
                  <c:v>0.08</c:v>
                </c:pt>
                <c:pt idx="312">
                  <c:v>7.0000000000000007E-2</c:v>
                </c:pt>
                <c:pt idx="313">
                  <c:v>0.02</c:v>
                </c:pt>
                <c:pt idx="314">
                  <c:v>0.03</c:v>
                </c:pt>
                <c:pt idx="315">
                  <c:v>0.03</c:v>
                </c:pt>
                <c:pt idx="316">
                  <c:v>0.01</c:v>
                </c:pt>
                <c:pt idx="317">
                  <c:v>0.19</c:v>
                </c:pt>
                <c:pt idx="318">
                  <c:v>0.23</c:v>
                </c:pt>
                <c:pt idx="319">
                  <c:v>0.44</c:v>
                </c:pt>
                <c:pt idx="320">
                  <c:v>0.33</c:v>
                </c:pt>
                <c:pt idx="321">
                  <c:v>0.19</c:v>
                </c:pt>
                <c:pt idx="322">
                  <c:v>0.19</c:v>
                </c:pt>
                <c:pt idx="323">
                  <c:v>0.27</c:v>
                </c:pt>
                <c:pt idx="324">
                  <c:v>0.21</c:v>
                </c:pt>
                <c:pt idx="325">
                  <c:v>0.21</c:v>
                </c:pt>
                <c:pt idx="326">
                  <c:v>0.21</c:v>
                </c:pt>
                <c:pt idx="327">
                  <c:v>0.21</c:v>
                </c:pt>
                <c:pt idx="328">
                  <c:v>0.21</c:v>
                </c:pt>
                <c:pt idx="329">
                  <c:v>0.21</c:v>
                </c:pt>
                <c:pt idx="330">
                  <c:v>0.05</c:v>
                </c:pt>
                <c:pt idx="331">
                  <c:v>7.0000000000000007E-2</c:v>
                </c:pt>
                <c:pt idx="332">
                  <c:v>0.02</c:v>
                </c:pt>
                <c:pt idx="333">
                  <c:v>0.27</c:v>
                </c:pt>
                <c:pt idx="334">
                  <c:v>0.53</c:v>
                </c:pt>
                <c:pt idx="335">
                  <c:v>0.53</c:v>
                </c:pt>
                <c:pt idx="336">
                  <c:v>0.42</c:v>
                </c:pt>
                <c:pt idx="337">
                  <c:v>0.38</c:v>
                </c:pt>
                <c:pt idx="338">
                  <c:v>0.38</c:v>
                </c:pt>
                <c:pt idx="339">
                  <c:v>0.08</c:v>
                </c:pt>
                <c:pt idx="340">
                  <c:v>0.1</c:v>
                </c:pt>
                <c:pt idx="341">
                  <c:v>0.11</c:v>
                </c:pt>
                <c:pt idx="342">
                  <c:v>0.12</c:v>
                </c:pt>
                <c:pt idx="343">
                  <c:v>0</c:v>
                </c:pt>
                <c:pt idx="344">
                  <c:v>0.02</c:v>
                </c:pt>
                <c:pt idx="345">
                  <c:v>0.02</c:v>
                </c:pt>
                <c:pt idx="346">
                  <c:v>0.12</c:v>
                </c:pt>
                <c:pt idx="347">
                  <c:v>0</c:v>
                </c:pt>
                <c:pt idx="348">
                  <c:v>0.28999999999999998</c:v>
                </c:pt>
                <c:pt idx="349">
                  <c:v>0.28999999999999998</c:v>
                </c:pt>
                <c:pt idx="350">
                  <c:v>0.01</c:v>
                </c:pt>
                <c:pt idx="351">
                  <c:v>1.74</c:v>
                </c:pt>
                <c:pt idx="352">
                  <c:v>1.74</c:v>
                </c:pt>
                <c:pt idx="353">
                  <c:v>0.01</c:v>
                </c:pt>
                <c:pt idx="354">
                  <c:v>0.02</c:v>
                </c:pt>
                <c:pt idx="355">
                  <c:v>0.02</c:v>
                </c:pt>
                <c:pt idx="356">
                  <c:v>1.42</c:v>
                </c:pt>
                <c:pt idx="357">
                  <c:v>0.73</c:v>
                </c:pt>
                <c:pt idx="358">
                  <c:v>1.87</c:v>
                </c:pt>
                <c:pt idx="359">
                  <c:v>0</c:v>
                </c:pt>
                <c:pt idx="360">
                  <c:v>0.01</c:v>
                </c:pt>
                <c:pt idx="361">
                  <c:v>0.01</c:v>
                </c:pt>
                <c:pt idx="362">
                  <c:v>0.27</c:v>
                </c:pt>
                <c:pt idx="363">
                  <c:v>0.32</c:v>
                </c:pt>
                <c:pt idx="364">
                  <c:v>0.47</c:v>
                </c:pt>
                <c:pt idx="365">
                  <c:v>0</c:v>
                </c:pt>
                <c:pt idx="366">
                  <c:v>0.48</c:v>
                </c:pt>
                <c:pt idx="367">
                  <c:v>0.44</c:v>
                </c:pt>
                <c:pt idx="368">
                  <c:v>0</c:v>
                </c:pt>
                <c:pt idx="369">
                  <c:v>0.02</c:v>
                </c:pt>
                <c:pt idx="370">
                  <c:v>0.96</c:v>
                </c:pt>
                <c:pt idx="372">
                  <c:v>0.26</c:v>
                </c:pt>
                <c:pt idx="373">
                  <c:v>0.26</c:v>
                </c:pt>
                <c:pt idx="374">
                  <c:v>0.12</c:v>
                </c:pt>
                <c:pt idx="375">
                  <c:v>0.11</c:v>
                </c:pt>
                <c:pt idx="376">
                  <c:v>0.12</c:v>
                </c:pt>
                <c:pt idx="377">
                  <c:v>0.13</c:v>
                </c:pt>
                <c:pt idx="378">
                  <c:v>0.12</c:v>
                </c:pt>
                <c:pt idx="379">
                  <c:v>0.12</c:v>
                </c:pt>
                <c:pt idx="380">
                  <c:v>0.77</c:v>
                </c:pt>
                <c:pt idx="381">
                  <c:v>0.86</c:v>
                </c:pt>
                <c:pt idx="382">
                  <c:v>0.94</c:v>
                </c:pt>
                <c:pt idx="383">
                  <c:v>0.94</c:v>
                </c:pt>
                <c:pt idx="384">
                  <c:v>0.89</c:v>
                </c:pt>
                <c:pt idx="385">
                  <c:v>0.31</c:v>
                </c:pt>
                <c:pt idx="386">
                  <c:v>0.68</c:v>
                </c:pt>
                <c:pt idx="387">
                  <c:v>0.03</c:v>
                </c:pt>
                <c:pt idx="388">
                  <c:v>0.16</c:v>
                </c:pt>
                <c:pt idx="389">
                  <c:v>0.16</c:v>
                </c:pt>
                <c:pt idx="390">
                  <c:v>0.16</c:v>
                </c:pt>
                <c:pt idx="391">
                  <c:v>0.16</c:v>
                </c:pt>
                <c:pt idx="392">
                  <c:v>0.16</c:v>
                </c:pt>
                <c:pt idx="393">
                  <c:v>0.63</c:v>
                </c:pt>
                <c:pt idx="394">
                  <c:v>0.03</c:v>
                </c:pt>
                <c:pt idx="395">
                  <c:v>7.0000000000000007E-2</c:v>
                </c:pt>
                <c:pt idx="396">
                  <c:v>1.27</c:v>
                </c:pt>
                <c:pt idx="397">
                  <c:v>1.27</c:v>
                </c:pt>
                <c:pt idx="398">
                  <c:v>1.27</c:v>
                </c:pt>
                <c:pt idx="399">
                  <c:v>1.38</c:v>
                </c:pt>
                <c:pt idx="400">
                  <c:v>0.88</c:v>
                </c:pt>
                <c:pt idx="401">
                  <c:v>1.04</c:v>
                </c:pt>
                <c:pt idx="402">
                  <c:v>0</c:v>
                </c:pt>
                <c:pt idx="403">
                  <c:v>0</c:v>
                </c:pt>
                <c:pt idx="404">
                  <c:v>1.1299999999999999</c:v>
                </c:pt>
                <c:pt idx="405">
                  <c:v>1.29</c:v>
                </c:pt>
                <c:pt idx="406">
                  <c:v>1.55</c:v>
                </c:pt>
                <c:pt idx="407">
                  <c:v>1.04</c:v>
                </c:pt>
                <c:pt idx="408">
                  <c:v>1.04</c:v>
                </c:pt>
                <c:pt idx="409">
                  <c:v>1.22</c:v>
                </c:pt>
                <c:pt idx="410">
                  <c:v>1.39</c:v>
                </c:pt>
                <c:pt idx="411">
                  <c:v>0.01</c:v>
                </c:pt>
                <c:pt idx="412">
                  <c:v>0.87</c:v>
                </c:pt>
                <c:pt idx="413">
                  <c:v>1.23</c:v>
                </c:pt>
                <c:pt idx="414">
                  <c:v>1.25</c:v>
                </c:pt>
                <c:pt idx="415">
                  <c:v>0.38</c:v>
                </c:pt>
                <c:pt idx="416">
                  <c:v>0.17</c:v>
                </c:pt>
                <c:pt idx="417">
                  <c:v>0.01</c:v>
                </c:pt>
                <c:pt idx="418">
                  <c:v>0.01</c:v>
                </c:pt>
                <c:pt idx="419">
                  <c:v>0.01</c:v>
                </c:pt>
                <c:pt idx="420">
                  <c:v>0.1</c:v>
                </c:pt>
                <c:pt idx="421">
                  <c:v>0.41</c:v>
                </c:pt>
                <c:pt idx="422">
                  <c:v>0.36</c:v>
                </c:pt>
                <c:pt idx="423">
                  <c:v>0.36</c:v>
                </c:pt>
                <c:pt idx="424">
                  <c:v>0.35</c:v>
                </c:pt>
                <c:pt idx="425">
                  <c:v>0.35</c:v>
                </c:pt>
                <c:pt idx="426">
                  <c:v>0.61</c:v>
                </c:pt>
                <c:pt idx="427">
                  <c:v>0.33</c:v>
                </c:pt>
                <c:pt idx="428">
                  <c:v>0.04</c:v>
                </c:pt>
                <c:pt idx="429">
                  <c:v>0.01</c:v>
                </c:pt>
                <c:pt idx="430">
                  <c:v>0.06</c:v>
                </c:pt>
                <c:pt idx="431">
                  <c:v>7.0000000000000007E-2</c:v>
                </c:pt>
                <c:pt idx="432">
                  <c:v>0.16</c:v>
                </c:pt>
                <c:pt idx="433">
                  <c:v>0.16</c:v>
                </c:pt>
                <c:pt idx="434">
                  <c:v>0.16</c:v>
                </c:pt>
                <c:pt idx="435">
                  <c:v>0.05</c:v>
                </c:pt>
                <c:pt idx="436">
                  <c:v>0.04</c:v>
                </c:pt>
                <c:pt idx="437">
                  <c:v>0.09</c:v>
                </c:pt>
                <c:pt idx="438">
                  <c:v>0.03</c:v>
                </c:pt>
                <c:pt idx="439">
                  <c:v>0.02</c:v>
                </c:pt>
                <c:pt idx="440">
                  <c:v>0.04</c:v>
                </c:pt>
                <c:pt idx="441">
                  <c:v>0.04</c:v>
                </c:pt>
                <c:pt idx="442">
                  <c:v>0.01</c:v>
                </c:pt>
                <c:pt idx="443">
                  <c:v>0.01</c:v>
                </c:pt>
                <c:pt idx="444">
                  <c:v>0.03</c:v>
                </c:pt>
                <c:pt idx="445">
                  <c:v>0</c:v>
                </c:pt>
                <c:pt idx="446">
                  <c:v>0.01</c:v>
                </c:pt>
                <c:pt idx="447">
                  <c:v>0.01</c:v>
                </c:pt>
                <c:pt idx="448">
                  <c:v>0.01</c:v>
                </c:pt>
                <c:pt idx="449">
                  <c:v>0.03</c:v>
                </c:pt>
                <c:pt idx="450">
                  <c:v>0.01</c:v>
                </c:pt>
                <c:pt idx="451">
                  <c:v>0.01</c:v>
                </c:pt>
                <c:pt idx="452">
                  <c:v>0</c:v>
                </c:pt>
                <c:pt idx="453">
                  <c:v>0</c:v>
                </c:pt>
                <c:pt idx="454">
                  <c:v>0.1</c:v>
                </c:pt>
                <c:pt idx="455">
                  <c:v>0.01</c:v>
                </c:pt>
                <c:pt idx="456">
                  <c:v>0.01</c:v>
                </c:pt>
                <c:pt idx="457">
                  <c:v>0.04</c:v>
                </c:pt>
                <c:pt idx="458">
                  <c:v>0.2</c:v>
                </c:pt>
                <c:pt idx="459">
                  <c:v>0.05</c:v>
                </c:pt>
                <c:pt idx="460">
                  <c:v>0.12</c:v>
                </c:pt>
                <c:pt idx="461">
                  <c:v>0.24</c:v>
                </c:pt>
                <c:pt idx="462">
                  <c:v>0</c:v>
                </c:pt>
                <c:pt idx="463">
                  <c:v>0</c:v>
                </c:pt>
                <c:pt idx="464">
                  <c:v>0.1</c:v>
                </c:pt>
                <c:pt idx="465">
                  <c:v>0.1</c:v>
                </c:pt>
                <c:pt idx="466">
                  <c:v>0.02</c:v>
                </c:pt>
                <c:pt idx="467">
                  <c:v>0.02</c:v>
                </c:pt>
                <c:pt idx="468">
                  <c:v>0.06</c:v>
                </c:pt>
                <c:pt idx="469">
                  <c:v>0.06</c:v>
                </c:pt>
                <c:pt idx="470">
                  <c:v>0.05</c:v>
                </c:pt>
                <c:pt idx="471">
                  <c:v>0.05</c:v>
                </c:pt>
                <c:pt idx="472">
                  <c:v>0.05</c:v>
                </c:pt>
                <c:pt idx="473">
                  <c:v>0.05</c:v>
                </c:pt>
                <c:pt idx="474">
                  <c:v>0.05</c:v>
                </c:pt>
                <c:pt idx="475">
                  <c:v>0.05</c:v>
                </c:pt>
                <c:pt idx="476">
                  <c:v>0.04</c:v>
                </c:pt>
                <c:pt idx="477">
                  <c:v>0.02</c:v>
                </c:pt>
                <c:pt idx="478">
                  <c:v>0.04</c:v>
                </c:pt>
                <c:pt idx="479">
                  <c:v>0.36</c:v>
                </c:pt>
                <c:pt idx="480">
                  <c:v>0.66</c:v>
                </c:pt>
                <c:pt idx="481">
                  <c:v>0</c:v>
                </c:pt>
                <c:pt idx="482">
                  <c:v>0.12</c:v>
                </c:pt>
                <c:pt idx="483">
                  <c:v>0.12</c:v>
                </c:pt>
                <c:pt idx="484">
                  <c:v>0.16</c:v>
                </c:pt>
                <c:pt idx="485">
                  <c:v>7.0000000000000007E-2</c:v>
                </c:pt>
                <c:pt idx="486">
                  <c:v>7.0000000000000007E-2</c:v>
                </c:pt>
                <c:pt idx="487">
                  <c:v>7.0000000000000007E-2</c:v>
                </c:pt>
                <c:pt idx="488">
                  <c:v>7.0000000000000007E-2</c:v>
                </c:pt>
                <c:pt idx="489">
                  <c:v>7.0000000000000007E-2</c:v>
                </c:pt>
                <c:pt idx="491">
                  <c:v>0</c:v>
                </c:pt>
                <c:pt idx="492">
                  <c:v>0</c:v>
                </c:pt>
                <c:pt idx="493">
                  <c:v>0</c:v>
                </c:pt>
                <c:pt idx="494">
                  <c:v>0.08</c:v>
                </c:pt>
                <c:pt idx="495">
                  <c:v>0.08</c:v>
                </c:pt>
                <c:pt idx="496">
                  <c:v>0.09</c:v>
                </c:pt>
                <c:pt idx="497">
                  <c:v>0.12</c:v>
                </c:pt>
                <c:pt idx="498">
                  <c:v>0.24</c:v>
                </c:pt>
                <c:pt idx="499">
                  <c:v>0.65</c:v>
                </c:pt>
                <c:pt idx="500">
                  <c:v>0.01</c:v>
                </c:pt>
                <c:pt idx="501">
                  <c:v>0.06</c:v>
                </c:pt>
                <c:pt idx="502">
                  <c:v>0.15</c:v>
                </c:pt>
                <c:pt idx="503">
                  <c:v>0.11</c:v>
                </c:pt>
                <c:pt idx="504">
                  <c:v>1.41</c:v>
                </c:pt>
                <c:pt idx="505">
                  <c:v>0.01</c:v>
                </c:pt>
                <c:pt idx="506">
                  <c:v>0.68</c:v>
                </c:pt>
                <c:pt idx="507">
                  <c:v>0.15</c:v>
                </c:pt>
                <c:pt idx="508">
                  <c:v>0.53</c:v>
                </c:pt>
                <c:pt idx="509">
                  <c:v>0</c:v>
                </c:pt>
                <c:pt idx="510">
                  <c:v>0.48</c:v>
                </c:pt>
                <c:pt idx="511">
                  <c:v>0.02</c:v>
                </c:pt>
                <c:pt idx="512">
                  <c:v>0</c:v>
                </c:pt>
                <c:pt idx="513">
                  <c:v>0</c:v>
                </c:pt>
                <c:pt idx="514">
                  <c:v>0.12</c:v>
                </c:pt>
                <c:pt idx="515">
                  <c:v>0.24</c:v>
                </c:pt>
                <c:pt idx="516">
                  <c:v>0.05</c:v>
                </c:pt>
                <c:pt idx="517">
                  <c:v>0.05</c:v>
                </c:pt>
                <c:pt idx="518">
                  <c:v>0.21</c:v>
                </c:pt>
                <c:pt idx="519">
                  <c:v>0.16</c:v>
                </c:pt>
                <c:pt idx="520">
                  <c:v>0.18</c:v>
                </c:pt>
                <c:pt idx="521">
                  <c:v>0.18</c:v>
                </c:pt>
                <c:pt idx="522">
                  <c:v>0.18</c:v>
                </c:pt>
                <c:pt idx="523">
                  <c:v>0.18</c:v>
                </c:pt>
                <c:pt idx="524">
                  <c:v>0.18</c:v>
                </c:pt>
                <c:pt idx="525">
                  <c:v>0.09</c:v>
                </c:pt>
                <c:pt idx="526">
                  <c:v>0.01</c:v>
                </c:pt>
                <c:pt idx="527">
                  <c:v>0.06</c:v>
                </c:pt>
                <c:pt idx="528">
                  <c:v>0.06</c:v>
                </c:pt>
                <c:pt idx="529">
                  <c:v>0.06</c:v>
                </c:pt>
                <c:pt idx="530">
                  <c:v>0.05</c:v>
                </c:pt>
                <c:pt idx="531">
                  <c:v>0</c:v>
                </c:pt>
                <c:pt idx="532">
                  <c:v>7.0000000000000007E-2</c:v>
                </c:pt>
                <c:pt idx="533">
                  <c:v>7.0000000000000007E-2</c:v>
                </c:pt>
                <c:pt idx="534">
                  <c:v>0.06</c:v>
                </c:pt>
                <c:pt idx="535">
                  <c:v>0.94</c:v>
                </c:pt>
                <c:pt idx="536">
                  <c:v>0.16</c:v>
                </c:pt>
                <c:pt idx="537">
                  <c:v>0.23</c:v>
                </c:pt>
                <c:pt idx="538">
                  <c:v>0.23</c:v>
                </c:pt>
                <c:pt idx="539">
                  <c:v>1.83</c:v>
                </c:pt>
                <c:pt idx="540">
                  <c:v>0.9</c:v>
                </c:pt>
                <c:pt idx="541">
                  <c:v>1.05</c:v>
                </c:pt>
                <c:pt idx="542">
                  <c:v>1.05</c:v>
                </c:pt>
                <c:pt idx="543">
                  <c:v>0.77</c:v>
                </c:pt>
                <c:pt idx="544">
                  <c:v>0.76</c:v>
                </c:pt>
                <c:pt idx="545">
                  <c:v>0.76</c:v>
                </c:pt>
                <c:pt idx="546">
                  <c:v>1</c:v>
                </c:pt>
                <c:pt idx="547">
                  <c:v>0.65</c:v>
                </c:pt>
                <c:pt idx="548">
                  <c:v>0.65</c:v>
                </c:pt>
                <c:pt idx="549">
                  <c:v>0.35</c:v>
                </c:pt>
                <c:pt idx="550">
                  <c:v>0.09</c:v>
                </c:pt>
                <c:pt idx="551">
                  <c:v>0.03</c:v>
                </c:pt>
                <c:pt idx="552">
                  <c:v>0.22</c:v>
                </c:pt>
                <c:pt idx="553">
                  <c:v>0.14000000000000001</c:v>
                </c:pt>
                <c:pt idx="554">
                  <c:v>0.03</c:v>
                </c:pt>
                <c:pt idx="555">
                  <c:v>0.03</c:v>
                </c:pt>
                <c:pt idx="556">
                  <c:v>0.01</c:v>
                </c:pt>
                <c:pt idx="557">
                  <c:v>0.11</c:v>
                </c:pt>
                <c:pt idx="558">
                  <c:v>0.16</c:v>
                </c:pt>
                <c:pt idx="559">
                  <c:v>0.25</c:v>
                </c:pt>
                <c:pt idx="560">
                  <c:v>0.05</c:v>
                </c:pt>
                <c:pt idx="561">
                  <c:v>0.06</c:v>
                </c:pt>
                <c:pt idx="562">
                  <c:v>0.02</c:v>
                </c:pt>
                <c:pt idx="563">
                  <c:v>0.02</c:v>
                </c:pt>
                <c:pt idx="564">
                  <c:v>0.02</c:v>
                </c:pt>
                <c:pt idx="565">
                  <c:v>0.02</c:v>
                </c:pt>
                <c:pt idx="566">
                  <c:v>0.02</c:v>
                </c:pt>
                <c:pt idx="567">
                  <c:v>0.02</c:v>
                </c:pt>
                <c:pt idx="568">
                  <c:v>0.02</c:v>
                </c:pt>
                <c:pt idx="569">
                  <c:v>0</c:v>
                </c:pt>
                <c:pt idx="570">
                  <c:v>0.01</c:v>
                </c:pt>
                <c:pt idx="571">
                  <c:v>0.05</c:v>
                </c:pt>
                <c:pt idx="572">
                  <c:v>0.04</c:v>
                </c:pt>
                <c:pt idx="573">
                  <c:v>0.01</c:v>
                </c:pt>
                <c:pt idx="574">
                  <c:v>0.01</c:v>
                </c:pt>
                <c:pt idx="575">
                  <c:v>0.02</c:v>
                </c:pt>
                <c:pt idx="577">
                  <c:v>0.02</c:v>
                </c:pt>
                <c:pt idx="578">
                  <c:v>0</c:v>
                </c:pt>
                <c:pt idx="579">
                  <c:v>0</c:v>
                </c:pt>
                <c:pt idx="580">
                  <c:v>0</c:v>
                </c:pt>
                <c:pt idx="581">
                  <c:v>0.01</c:v>
                </c:pt>
                <c:pt idx="582">
                  <c:v>0.06</c:v>
                </c:pt>
                <c:pt idx="583">
                  <c:v>0.13</c:v>
                </c:pt>
                <c:pt idx="584">
                  <c:v>0.11</c:v>
                </c:pt>
                <c:pt idx="585">
                  <c:v>0.12</c:v>
                </c:pt>
                <c:pt idx="586">
                  <c:v>0</c:v>
                </c:pt>
                <c:pt idx="587">
                  <c:v>0</c:v>
                </c:pt>
                <c:pt idx="588">
                  <c:v>0.04</c:v>
                </c:pt>
                <c:pt idx="589">
                  <c:v>0.02</c:v>
                </c:pt>
                <c:pt idx="590">
                  <c:v>0.02</c:v>
                </c:pt>
                <c:pt idx="591">
                  <c:v>0.04</c:v>
                </c:pt>
                <c:pt idx="592">
                  <c:v>0.01</c:v>
                </c:pt>
                <c:pt idx="593">
                  <c:v>0</c:v>
                </c:pt>
                <c:pt idx="594">
                  <c:v>0.39</c:v>
                </c:pt>
                <c:pt idx="595">
                  <c:v>0.01</c:v>
                </c:pt>
                <c:pt idx="596">
                  <c:v>0</c:v>
                </c:pt>
                <c:pt idx="597">
                  <c:v>0.01</c:v>
                </c:pt>
                <c:pt idx="598">
                  <c:v>0</c:v>
                </c:pt>
                <c:pt idx="599">
                  <c:v>0</c:v>
                </c:pt>
                <c:pt idx="600">
                  <c:v>0</c:v>
                </c:pt>
                <c:pt idx="601">
                  <c:v>0</c:v>
                </c:pt>
                <c:pt idx="602">
                  <c:v>0</c:v>
                </c:pt>
                <c:pt idx="603">
                  <c:v>0</c:v>
                </c:pt>
                <c:pt idx="604">
                  <c:v>0.22</c:v>
                </c:pt>
                <c:pt idx="605">
                  <c:v>0.12</c:v>
                </c:pt>
                <c:pt idx="606">
                  <c:v>0.05</c:v>
                </c:pt>
                <c:pt idx="607">
                  <c:v>0.11</c:v>
                </c:pt>
                <c:pt idx="608">
                  <c:v>0.13</c:v>
                </c:pt>
                <c:pt idx="609">
                  <c:v>0.12</c:v>
                </c:pt>
                <c:pt idx="610">
                  <c:v>0.22</c:v>
                </c:pt>
                <c:pt idx="611">
                  <c:v>0.11</c:v>
                </c:pt>
                <c:pt idx="612">
                  <c:v>0.11</c:v>
                </c:pt>
                <c:pt idx="613">
                  <c:v>0.11</c:v>
                </c:pt>
                <c:pt idx="614">
                  <c:v>0.1</c:v>
                </c:pt>
                <c:pt idx="615">
                  <c:v>0.32</c:v>
                </c:pt>
                <c:pt idx="616">
                  <c:v>0.21</c:v>
                </c:pt>
                <c:pt idx="617">
                  <c:v>0.16</c:v>
                </c:pt>
                <c:pt idx="618">
                  <c:v>0.3</c:v>
                </c:pt>
                <c:pt idx="619">
                  <c:v>0.27</c:v>
                </c:pt>
                <c:pt idx="620">
                  <c:v>0.05</c:v>
                </c:pt>
                <c:pt idx="621">
                  <c:v>0.05</c:v>
                </c:pt>
                <c:pt idx="622">
                  <c:v>0.06</c:v>
                </c:pt>
                <c:pt idx="623">
                  <c:v>0</c:v>
                </c:pt>
                <c:pt idx="624">
                  <c:v>0.18</c:v>
                </c:pt>
                <c:pt idx="625">
                  <c:v>0.37</c:v>
                </c:pt>
                <c:pt idx="626">
                  <c:v>0</c:v>
                </c:pt>
                <c:pt idx="627">
                  <c:v>0</c:v>
                </c:pt>
                <c:pt idx="628">
                  <c:v>0</c:v>
                </c:pt>
                <c:pt idx="629">
                  <c:v>0.21</c:v>
                </c:pt>
                <c:pt idx="630">
                  <c:v>0.22</c:v>
                </c:pt>
                <c:pt idx="631">
                  <c:v>0.2</c:v>
                </c:pt>
                <c:pt idx="632">
                  <c:v>0.2</c:v>
                </c:pt>
                <c:pt idx="633">
                  <c:v>0.2</c:v>
                </c:pt>
                <c:pt idx="634">
                  <c:v>0.21</c:v>
                </c:pt>
                <c:pt idx="635">
                  <c:v>0.34</c:v>
                </c:pt>
                <c:pt idx="636">
                  <c:v>0.1</c:v>
                </c:pt>
                <c:pt idx="637">
                  <c:v>0.1</c:v>
                </c:pt>
                <c:pt idx="638">
                  <c:v>0.05</c:v>
                </c:pt>
                <c:pt idx="639">
                  <c:v>0.05</c:v>
                </c:pt>
                <c:pt idx="640">
                  <c:v>0</c:v>
                </c:pt>
                <c:pt idx="641">
                  <c:v>0.59</c:v>
                </c:pt>
                <c:pt idx="642">
                  <c:v>0.49</c:v>
                </c:pt>
                <c:pt idx="643">
                  <c:v>0.45</c:v>
                </c:pt>
                <c:pt idx="644">
                  <c:v>0.32</c:v>
                </c:pt>
                <c:pt idx="645">
                  <c:v>0.41</c:v>
                </c:pt>
                <c:pt idx="646">
                  <c:v>0.17</c:v>
                </c:pt>
                <c:pt idx="647">
                  <c:v>0.06</c:v>
                </c:pt>
                <c:pt idx="648">
                  <c:v>0.13</c:v>
                </c:pt>
                <c:pt idx="649">
                  <c:v>0.12</c:v>
                </c:pt>
                <c:pt idx="650">
                  <c:v>0.08</c:v>
                </c:pt>
                <c:pt idx="651">
                  <c:v>0.23</c:v>
                </c:pt>
                <c:pt idx="652">
                  <c:v>0.12</c:v>
                </c:pt>
                <c:pt idx="653">
                  <c:v>0.12</c:v>
                </c:pt>
                <c:pt idx="654">
                  <c:v>0.13</c:v>
                </c:pt>
                <c:pt idx="655">
                  <c:v>7.0000000000000007E-2</c:v>
                </c:pt>
                <c:pt idx="656">
                  <c:v>0.32</c:v>
                </c:pt>
                <c:pt idx="657">
                  <c:v>0.32</c:v>
                </c:pt>
                <c:pt idx="658">
                  <c:v>0.82</c:v>
                </c:pt>
                <c:pt idx="659">
                  <c:v>0.82</c:v>
                </c:pt>
                <c:pt idx="660">
                  <c:v>0.82</c:v>
                </c:pt>
                <c:pt idx="661">
                  <c:v>0.82</c:v>
                </c:pt>
                <c:pt idx="662">
                  <c:v>0.82</c:v>
                </c:pt>
                <c:pt idx="663">
                  <c:v>0.81</c:v>
                </c:pt>
                <c:pt idx="664">
                  <c:v>0.81</c:v>
                </c:pt>
                <c:pt idx="665">
                  <c:v>0.16</c:v>
                </c:pt>
                <c:pt idx="666">
                  <c:v>0.25</c:v>
                </c:pt>
                <c:pt idx="667">
                  <c:v>0.28000000000000003</c:v>
                </c:pt>
                <c:pt idx="668">
                  <c:v>0.12</c:v>
                </c:pt>
                <c:pt idx="669">
                  <c:v>0.09</c:v>
                </c:pt>
                <c:pt idx="670">
                  <c:v>0.09</c:v>
                </c:pt>
                <c:pt idx="671">
                  <c:v>7.0000000000000007E-2</c:v>
                </c:pt>
                <c:pt idx="672">
                  <c:v>7.0000000000000007E-2</c:v>
                </c:pt>
                <c:pt idx="673">
                  <c:v>0.06</c:v>
                </c:pt>
                <c:pt idx="674">
                  <c:v>0.04</c:v>
                </c:pt>
                <c:pt idx="675">
                  <c:v>0.04</c:v>
                </c:pt>
                <c:pt idx="676">
                  <c:v>0.2</c:v>
                </c:pt>
                <c:pt idx="677">
                  <c:v>0.06</c:v>
                </c:pt>
                <c:pt idx="678">
                  <c:v>0.08</c:v>
                </c:pt>
                <c:pt idx="679">
                  <c:v>0.36</c:v>
                </c:pt>
                <c:pt idx="680">
                  <c:v>0.06</c:v>
                </c:pt>
                <c:pt idx="681">
                  <c:v>0.05</c:v>
                </c:pt>
                <c:pt idx="682">
                  <c:v>0.27</c:v>
                </c:pt>
                <c:pt idx="683">
                  <c:v>0.28000000000000003</c:v>
                </c:pt>
                <c:pt idx="684">
                  <c:v>0.05</c:v>
                </c:pt>
                <c:pt idx="685">
                  <c:v>0</c:v>
                </c:pt>
                <c:pt idx="686">
                  <c:v>0.03</c:v>
                </c:pt>
                <c:pt idx="687">
                  <c:v>0</c:v>
                </c:pt>
                <c:pt idx="688">
                  <c:v>0</c:v>
                </c:pt>
                <c:pt idx="689">
                  <c:v>0</c:v>
                </c:pt>
                <c:pt idx="690">
                  <c:v>0</c:v>
                </c:pt>
                <c:pt idx="691">
                  <c:v>0.01</c:v>
                </c:pt>
                <c:pt idx="692">
                  <c:v>0</c:v>
                </c:pt>
                <c:pt idx="693">
                  <c:v>0.01</c:v>
                </c:pt>
                <c:pt idx="694">
                  <c:v>0</c:v>
                </c:pt>
                <c:pt idx="695">
                  <c:v>0.01</c:v>
                </c:pt>
                <c:pt idx="696">
                  <c:v>0.03</c:v>
                </c:pt>
                <c:pt idx="697">
                  <c:v>0</c:v>
                </c:pt>
                <c:pt idx="698">
                  <c:v>0.01</c:v>
                </c:pt>
                <c:pt idx="699">
                  <c:v>0</c:v>
                </c:pt>
                <c:pt idx="700">
                  <c:v>0</c:v>
                </c:pt>
                <c:pt idx="701">
                  <c:v>0</c:v>
                </c:pt>
                <c:pt idx="702">
                  <c:v>0.03</c:v>
                </c:pt>
                <c:pt idx="703">
                  <c:v>0.06</c:v>
                </c:pt>
                <c:pt idx="704">
                  <c:v>0.04</c:v>
                </c:pt>
                <c:pt idx="705">
                  <c:v>0.04</c:v>
                </c:pt>
                <c:pt idx="706">
                  <c:v>0.22</c:v>
                </c:pt>
                <c:pt idx="707">
                  <c:v>0.09</c:v>
                </c:pt>
                <c:pt idx="708">
                  <c:v>0.35</c:v>
                </c:pt>
                <c:pt idx="709">
                  <c:v>0.17</c:v>
                </c:pt>
                <c:pt idx="710">
                  <c:v>0.21</c:v>
                </c:pt>
                <c:pt idx="711">
                  <c:v>0.21</c:v>
                </c:pt>
                <c:pt idx="712">
                  <c:v>0.14000000000000001</c:v>
                </c:pt>
                <c:pt idx="713">
                  <c:v>0.17</c:v>
                </c:pt>
                <c:pt idx="714">
                  <c:v>0.17</c:v>
                </c:pt>
                <c:pt idx="715">
                  <c:v>0.17</c:v>
                </c:pt>
                <c:pt idx="716">
                  <c:v>0.17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2802560"/>
        <c:axId val="102804096"/>
      </c:lineChart>
      <c:catAx>
        <c:axId val="102802560"/>
        <c:scaling>
          <c:orientation val="minMax"/>
        </c:scaling>
        <c:delete val="1"/>
        <c:axPos val="b"/>
        <c:majorTickMark val="none"/>
        <c:minorTickMark val="none"/>
        <c:tickLblPos val="nextTo"/>
        <c:crossAx val="102804096"/>
        <c:crosses val="autoZero"/>
        <c:auto val="1"/>
        <c:lblAlgn val="ctr"/>
        <c:lblOffset val="100"/>
        <c:noMultiLvlLbl val="0"/>
      </c:catAx>
      <c:valAx>
        <c:axId val="102804096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AU"/>
                  <a:t>LOD value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102802560"/>
        <c:crosses val="autoZero"/>
        <c:crossBetween val="between"/>
        <c:majorUnit val="1"/>
        <c:minorUnit val="1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A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Sheet6!$W$1</c:f>
              <c:strCache>
                <c:ptCount val="1"/>
                <c:pt idx="0">
                  <c:v>Grain yiled-T/C</c:v>
                </c:pt>
              </c:strCache>
            </c:strRef>
          </c:tx>
          <c:marker>
            <c:symbol val="none"/>
          </c:marker>
          <c:cat>
            <c:strRef>
              <c:f>Sheet6!$P$2:$P$718</c:f>
              <c:strCache>
                <c:ptCount val="578"/>
                <c:pt idx="0">
                  <c:v>1H</c:v>
                </c:pt>
                <c:pt idx="72">
                  <c:v>2H</c:v>
                </c:pt>
                <c:pt idx="196">
                  <c:v>3H</c:v>
                </c:pt>
                <c:pt idx="309">
                  <c:v>4H</c:v>
                </c:pt>
                <c:pt idx="372">
                  <c:v>5H</c:v>
                </c:pt>
                <c:pt idx="491">
                  <c:v>6H</c:v>
                </c:pt>
                <c:pt idx="577">
                  <c:v>7H</c:v>
                </c:pt>
              </c:strCache>
            </c:strRef>
          </c:cat>
          <c:val>
            <c:numRef>
              <c:f>Sheet6!$W$2:$W$718</c:f>
              <c:numCache>
                <c:formatCode>General</c:formatCode>
                <c:ptCount val="717"/>
                <c:pt idx="0">
                  <c:v>0.03</c:v>
                </c:pt>
                <c:pt idx="1">
                  <c:v>0.38</c:v>
                </c:pt>
                <c:pt idx="2">
                  <c:v>0.35</c:v>
                </c:pt>
                <c:pt idx="3">
                  <c:v>0.8</c:v>
                </c:pt>
                <c:pt idx="4">
                  <c:v>0.8</c:v>
                </c:pt>
                <c:pt idx="5">
                  <c:v>0.63</c:v>
                </c:pt>
                <c:pt idx="6">
                  <c:v>0.35</c:v>
                </c:pt>
                <c:pt idx="7">
                  <c:v>0.35</c:v>
                </c:pt>
                <c:pt idx="8">
                  <c:v>0.26</c:v>
                </c:pt>
                <c:pt idx="9">
                  <c:v>0.02</c:v>
                </c:pt>
                <c:pt idx="10">
                  <c:v>0.01</c:v>
                </c:pt>
                <c:pt idx="11">
                  <c:v>0.06</c:v>
                </c:pt>
                <c:pt idx="12">
                  <c:v>0.02</c:v>
                </c:pt>
                <c:pt idx="13">
                  <c:v>0.01</c:v>
                </c:pt>
                <c:pt idx="14">
                  <c:v>0.02</c:v>
                </c:pt>
                <c:pt idx="15">
                  <c:v>0</c:v>
                </c:pt>
                <c:pt idx="16">
                  <c:v>0.06</c:v>
                </c:pt>
                <c:pt idx="17">
                  <c:v>0.05</c:v>
                </c:pt>
                <c:pt idx="18">
                  <c:v>0.12</c:v>
                </c:pt>
                <c:pt idx="19">
                  <c:v>0.12</c:v>
                </c:pt>
                <c:pt idx="20">
                  <c:v>0.12</c:v>
                </c:pt>
                <c:pt idx="21">
                  <c:v>0.12</c:v>
                </c:pt>
                <c:pt idx="22">
                  <c:v>7.0000000000000007E-2</c:v>
                </c:pt>
                <c:pt idx="23">
                  <c:v>7.0000000000000007E-2</c:v>
                </c:pt>
                <c:pt idx="24">
                  <c:v>7.0000000000000007E-2</c:v>
                </c:pt>
                <c:pt idx="25">
                  <c:v>0.23</c:v>
                </c:pt>
                <c:pt idx="26">
                  <c:v>0.21</c:v>
                </c:pt>
                <c:pt idx="27">
                  <c:v>0.03</c:v>
                </c:pt>
                <c:pt idx="28">
                  <c:v>0.03</c:v>
                </c:pt>
                <c:pt idx="29">
                  <c:v>0.02</c:v>
                </c:pt>
                <c:pt idx="30">
                  <c:v>0.02</c:v>
                </c:pt>
                <c:pt idx="31">
                  <c:v>0.1</c:v>
                </c:pt>
                <c:pt idx="32">
                  <c:v>0</c:v>
                </c:pt>
                <c:pt idx="33">
                  <c:v>0.02</c:v>
                </c:pt>
                <c:pt idx="34">
                  <c:v>0.16</c:v>
                </c:pt>
                <c:pt idx="35">
                  <c:v>0.18</c:v>
                </c:pt>
                <c:pt idx="36">
                  <c:v>0.17</c:v>
                </c:pt>
                <c:pt idx="37">
                  <c:v>1.25</c:v>
                </c:pt>
                <c:pt idx="38">
                  <c:v>0.06</c:v>
                </c:pt>
                <c:pt idx="39">
                  <c:v>0.32</c:v>
                </c:pt>
                <c:pt idx="40">
                  <c:v>0.66</c:v>
                </c:pt>
                <c:pt idx="41">
                  <c:v>0.67</c:v>
                </c:pt>
                <c:pt idx="42">
                  <c:v>0.75</c:v>
                </c:pt>
                <c:pt idx="43">
                  <c:v>0.6</c:v>
                </c:pt>
                <c:pt idx="44">
                  <c:v>0.21</c:v>
                </c:pt>
                <c:pt idx="45">
                  <c:v>0.22</c:v>
                </c:pt>
                <c:pt idx="46">
                  <c:v>0.01</c:v>
                </c:pt>
                <c:pt idx="47">
                  <c:v>0.04</c:v>
                </c:pt>
                <c:pt idx="48">
                  <c:v>0.02</c:v>
                </c:pt>
                <c:pt idx="49">
                  <c:v>0.01</c:v>
                </c:pt>
                <c:pt idx="50">
                  <c:v>0.05</c:v>
                </c:pt>
                <c:pt idx="51">
                  <c:v>0.25</c:v>
                </c:pt>
                <c:pt idx="52">
                  <c:v>0.08</c:v>
                </c:pt>
                <c:pt idx="53">
                  <c:v>0.2</c:v>
                </c:pt>
                <c:pt idx="54">
                  <c:v>0.2</c:v>
                </c:pt>
                <c:pt idx="55">
                  <c:v>0.05</c:v>
                </c:pt>
                <c:pt idx="56">
                  <c:v>0.42</c:v>
                </c:pt>
                <c:pt idx="57">
                  <c:v>0.02</c:v>
                </c:pt>
                <c:pt idx="58">
                  <c:v>0.17</c:v>
                </c:pt>
                <c:pt idx="59">
                  <c:v>0.04</c:v>
                </c:pt>
                <c:pt idx="60">
                  <c:v>0.03</c:v>
                </c:pt>
                <c:pt idx="61">
                  <c:v>0.55000000000000004</c:v>
                </c:pt>
                <c:pt idx="62">
                  <c:v>0.73</c:v>
                </c:pt>
                <c:pt idx="63">
                  <c:v>1.28</c:v>
                </c:pt>
                <c:pt idx="64">
                  <c:v>1.44</c:v>
                </c:pt>
                <c:pt idx="65">
                  <c:v>1.44</c:v>
                </c:pt>
                <c:pt idx="66">
                  <c:v>1.53</c:v>
                </c:pt>
                <c:pt idx="67">
                  <c:v>1.39</c:v>
                </c:pt>
                <c:pt idx="68">
                  <c:v>1.21</c:v>
                </c:pt>
                <c:pt idx="69">
                  <c:v>0.82</c:v>
                </c:pt>
                <c:pt idx="70">
                  <c:v>1.17</c:v>
                </c:pt>
                <c:pt idx="72">
                  <c:v>1.1499999999999999</c:v>
                </c:pt>
                <c:pt idx="73">
                  <c:v>0.83</c:v>
                </c:pt>
                <c:pt idx="74">
                  <c:v>0.66</c:v>
                </c:pt>
                <c:pt idx="75">
                  <c:v>0.95</c:v>
                </c:pt>
                <c:pt idx="76">
                  <c:v>0.77</c:v>
                </c:pt>
                <c:pt idx="77">
                  <c:v>0.76</c:v>
                </c:pt>
                <c:pt idx="78">
                  <c:v>0.28999999999999998</c:v>
                </c:pt>
                <c:pt idx="79">
                  <c:v>0.27</c:v>
                </c:pt>
                <c:pt idx="80">
                  <c:v>0.39</c:v>
                </c:pt>
                <c:pt idx="81">
                  <c:v>0.33</c:v>
                </c:pt>
                <c:pt idx="82">
                  <c:v>0.33</c:v>
                </c:pt>
                <c:pt idx="83">
                  <c:v>0.33</c:v>
                </c:pt>
                <c:pt idx="84">
                  <c:v>0.33</c:v>
                </c:pt>
                <c:pt idx="85">
                  <c:v>0.48</c:v>
                </c:pt>
                <c:pt idx="86">
                  <c:v>0.62</c:v>
                </c:pt>
                <c:pt idx="87">
                  <c:v>0.27</c:v>
                </c:pt>
                <c:pt idx="88">
                  <c:v>1.48</c:v>
                </c:pt>
                <c:pt idx="89">
                  <c:v>1.49</c:v>
                </c:pt>
                <c:pt idx="90">
                  <c:v>0.35</c:v>
                </c:pt>
                <c:pt idx="91">
                  <c:v>0.28999999999999998</c:v>
                </c:pt>
                <c:pt idx="92">
                  <c:v>0.28999999999999998</c:v>
                </c:pt>
                <c:pt idx="93">
                  <c:v>1.87</c:v>
                </c:pt>
                <c:pt idx="94">
                  <c:v>2.31</c:v>
                </c:pt>
                <c:pt idx="95">
                  <c:v>2.35</c:v>
                </c:pt>
                <c:pt idx="96">
                  <c:v>2.4900000000000002</c:v>
                </c:pt>
                <c:pt idx="97">
                  <c:v>0.85</c:v>
                </c:pt>
                <c:pt idx="98">
                  <c:v>0.79</c:v>
                </c:pt>
                <c:pt idx="99">
                  <c:v>0.94</c:v>
                </c:pt>
                <c:pt idx="100">
                  <c:v>1.1399999999999999</c:v>
                </c:pt>
                <c:pt idx="101">
                  <c:v>1.1399999999999999</c:v>
                </c:pt>
                <c:pt idx="102">
                  <c:v>1.1399999999999999</c:v>
                </c:pt>
                <c:pt idx="103">
                  <c:v>1.1200000000000001</c:v>
                </c:pt>
                <c:pt idx="104">
                  <c:v>0.31</c:v>
                </c:pt>
                <c:pt idx="105">
                  <c:v>0.66</c:v>
                </c:pt>
                <c:pt idx="106">
                  <c:v>0</c:v>
                </c:pt>
                <c:pt idx="107">
                  <c:v>0.01</c:v>
                </c:pt>
                <c:pt idx="108">
                  <c:v>0.09</c:v>
                </c:pt>
                <c:pt idx="109">
                  <c:v>0.09</c:v>
                </c:pt>
                <c:pt idx="110">
                  <c:v>0.09</c:v>
                </c:pt>
                <c:pt idx="111">
                  <c:v>7.0000000000000007E-2</c:v>
                </c:pt>
                <c:pt idx="112">
                  <c:v>0.03</c:v>
                </c:pt>
                <c:pt idx="113">
                  <c:v>0.03</c:v>
                </c:pt>
                <c:pt idx="114">
                  <c:v>0</c:v>
                </c:pt>
                <c:pt idx="115">
                  <c:v>0</c:v>
                </c:pt>
                <c:pt idx="116">
                  <c:v>0.32</c:v>
                </c:pt>
                <c:pt idx="117">
                  <c:v>0</c:v>
                </c:pt>
                <c:pt idx="118">
                  <c:v>0.01</c:v>
                </c:pt>
                <c:pt idx="119">
                  <c:v>0.01</c:v>
                </c:pt>
                <c:pt idx="120">
                  <c:v>0.02</c:v>
                </c:pt>
                <c:pt idx="121">
                  <c:v>0.02</c:v>
                </c:pt>
                <c:pt idx="122">
                  <c:v>0.02</c:v>
                </c:pt>
                <c:pt idx="123">
                  <c:v>0.06</c:v>
                </c:pt>
                <c:pt idx="124">
                  <c:v>0.06</c:v>
                </c:pt>
                <c:pt idx="125">
                  <c:v>0.25</c:v>
                </c:pt>
                <c:pt idx="126">
                  <c:v>0.16</c:v>
                </c:pt>
                <c:pt idx="127">
                  <c:v>0.21</c:v>
                </c:pt>
                <c:pt idx="128">
                  <c:v>0.56000000000000005</c:v>
                </c:pt>
                <c:pt idx="129">
                  <c:v>1.07</c:v>
                </c:pt>
                <c:pt idx="130">
                  <c:v>1.32</c:v>
                </c:pt>
                <c:pt idx="131">
                  <c:v>1.55</c:v>
                </c:pt>
                <c:pt idx="132">
                  <c:v>1.56</c:v>
                </c:pt>
                <c:pt idx="133">
                  <c:v>2.08</c:v>
                </c:pt>
                <c:pt idx="134">
                  <c:v>2.0699999999999998</c:v>
                </c:pt>
                <c:pt idx="135">
                  <c:v>2.0699999999999998</c:v>
                </c:pt>
                <c:pt idx="136">
                  <c:v>0.99</c:v>
                </c:pt>
                <c:pt idx="137">
                  <c:v>1.87</c:v>
                </c:pt>
                <c:pt idx="138">
                  <c:v>1.87</c:v>
                </c:pt>
                <c:pt idx="139">
                  <c:v>0.59</c:v>
                </c:pt>
                <c:pt idx="140">
                  <c:v>0.12</c:v>
                </c:pt>
                <c:pt idx="141">
                  <c:v>1.77</c:v>
                </c:pt>
                <c:pt idx="142">
                  <c:v>0.01</c:v>
                </c:pt>
                <c:pt idx="143">
                  <c:v>0.02</c:v>
                </c:pt>
                <c:pt idx="144">
                  <c:v>0.45</c:v>
                </c:pt>
                <c:pt idx="145">
                  <c:v>0.54</c:v>
                </c:pt>
                <c:pt idx="146">
                  <c:v>0.51</c:v>
                </c:pt>
                <c:pt idx="147">
                  <c:v>0.26</c:v>
                </c:pt>
                <c:pt idx="148">
                  <c:v>0.27</c:v>
                </c:pt>
                <c:pt idx="149">
                  <c:v>0.27</c:v>
                </c:pt>
                <c:pt idx="150">
                  <c:v>0.27</c:v>
                </c:pt>
                <c:pt idx="151">
                  <c:v>0.26</c:v>
                </c:pt>
                <c:pt idx="152">
                  <c:v>0.41</c:v>
                </c:pt>
                <c:pt idx="153">
                  <c:v>0.33</c:v>
                </c:pt>
                <c:pt idx="154">
                  <c:v>0.13</c:v>
                </c:pt>
                <c:pt idx="155">
                  <c:v>0.13</c:v>
                </c:pt>
                <c:pt idx="156">
                  <c:v>0.04</c:v>
                </c:pt>
                <c:pt idx="157">
                  <c:v>0.05</c:v>
                </c:pt>
                <c:pt idx="158">
                  <c:v>0.05</c:v>
                </c:pt>
                <c:pt idx="159">
                  <c:v>0.06</c:v>
                </c:pt>
                <c:pt idx="160">
                  <c:v>0.06</c:v>
                </c:pt>
                <c:pt idx="161">
                  <c:v>0.06</c:v>
                </c:pt>
                <c:pt idx="162">
                  <c:v>0.06</c:v>
                </c:pt>
                <c:pt idx="163">
                  <c:v>0.16</c:v>
                </c:pt>
                <c:pt idx="164">
                  <c:v>0.09</c:v>
                </c:pt>
                <c:pt idx="165">
                  <c:v>0.09</c:v>
                </c:pt>
                <c:pt idx="166">
                  <c:v>0.19</c:v>
                </c:pt>
                <c:pt idx="167">
                  <c:v>0.19</c:v>
                </c:pt>
                <c:pt idx="168">
                  <c:v>0.13</c:v>
                </c:pt>
                <c:pt idx="169">
                  <c:v>0.19</c:v>
                </c:pt>
                <c:pt idx="170">
                  <c:v>0</c:v>
                </c:pt>
                <c:pt idx="171">
                  <c:v>0</c:v>
                </c:pt>
                <c:pt idx="172">
                  <c:v>0</c:v>
                </c:pt>
                <c:pt idx="173">
                  <c:v>0</c:v>
                </c:pt>
                <c:pt idx="174">
                  <c:v>0</c:v>
                </c:pt>
                <c:pt idx="175">
                  <c:v>0</c:v>
                </c:pt>
                <c:pt idx="176">
                  <c:v>0.08</c:v>
                </c:pt>
                <c:pt idx="177">
                  <c:v>7.0000000000000007E-2</c:v>
                </c:pt>
                <c:pt idx="178">
                  <c:v>0.06</c:v>
                </c:pt>
                <c:pt idx="179">
                  <c:v>0.34</c:v>
                </c:pt>
                <c:pt idx="180">
                  <c:v>0.04</c:v>
                </c:pt>
                <c:pt idx="181">
                  <c:v>0.05</c:v>
                </c:pt>
                <c:pt idx="182">
                  <c:v>0.25</c:v>
                </c:pt>
                <c:pt idx="183">
                  <c:v>0.25</c:v>
                </c:pt>
                <c:pt idx="184">
                  <c:v>0.25</c:v>
                </c:pt>
                <c:pt idx="185">
                  <c:v>0.34</c:v>
                </c:pt>
                <c:pt idx="186">
                  <c:v>0.34</c:v>
                </c:pt>
                <c:pt idx="187">
                  <c:v>0.34</c:v>
                </c:pt>
                <c:pt idx="188">
                  <c:v>0.5</c:v>
                </c:pt>
                <c:pt idx="189">
                  <c:v>0.5</c:v>
                </c:pt>
                <c:pt idx="190">
                  <c:v>0.31</c:v>
                </c:pt>
                <c:pt idx="191">
                  <c:v>0.32</c:v>
                </c:pt>
                <c:pt idx="192">
                  <c:v>0.32</c:v>
                </c:pt>
                <c:pt idx="193">
                  <c:v>0.19</c:v>
                </c:pt>
                <c:pt idx="194">
                  <c:v>0.25</c:v>
                </c:pt>
                <c:pt idx="196">
                  <c:v>2.2999999999999998</c:v>
                </c:pt>
                <c:pt idx="197">
                  <c:v>0.03</c:v>
                </c:pt>
                <c:pt idx="198">
                  <c:v>0.45</c:v>
                </c:pt>
                <c:pt idx="199">
                  <c:v>0.37</c:v>
                </c:pt>
                <c:pt idx="200">
                  <c:v>0.49</c:v>
                </c:pt>
                <c:pt idx="201">
                  <c:v>1.22</c:v>
                </c:pt>
                <c:pt idx="202">
                  <c:v>1.25</c:v>
                </c:pt>
                <c:pt idx="203">
                  <c:v>1.64</c:v>
                </c:pt>
                <c:pt idx="204">
                  <c:v>1.63</c:v>
                </c:pt>
                <c:pt idx="205">
                  <c:v>1.63</c:v>
                </c:pt>
                <c:pt idx="206">
                  <c:v>0.57999999999999996</c:v>
                </c:pt>
                <c:pt idx="207">
                  <c:v>0.48</c:v>
                </c:pt>
                <c:pt idx="208">
                  <c:v>1.04</c:v>
                </c:pt>
                <c:pt idx="209">
                  <c:v>1.31</c:v>
                </c:pt>
                <c:pt idx="210">
                  <c:v>1.31</c:v>
                </c:pt>
                <c:pt idx="211">
                  <c:v>0.74</c:v>
                </c:pt>
                <c:pt idx="212">
                  <c:v>0.99</c:v>
                </c:pt>
                <c:pt idx="213">
                  <c:v>0.62</c:v>
                </c:pt>
                <c:pt idx="214">
                  <c:v>0.63</c:v>
                </c:pt>
                <c:pt idx="215">
                  <c:v>2.5</c:v>
                </c:pt>
                <c:pt idx="216">
                  <c:v>2.48</c:v>
                </c:pt>
                <c:pt idx="217">
                  <c:v>2.48</c:v>
                </c:pt>
                <c:pt idx="218">
                  <c:v>2.4700000000000002</c:v>
                </c:pt>
                <c:pt idx="219">
                  <c:v>2.4500000000000002</c:v>
                </c:pt>
                <c:pt idx="220">
                  <c:v>2.42</c:v>
                </c:pt>
                <c:pt idx="221">
                  <c:v>2.02</c:v>
                </c:pt>
                <c:pt idx="222">
                  <c:v>1.93</c:v>
                </c:pt>
                <c:pt idx="223">
                  <c:v>1.93</c:v>
                </c:pt>
                <c:pt idx="224">
                  <c:v>2.08</c:v>
                </c:pt>
                <c:pt idx="225">
                  <c:v>3.09</c:v>
                </c:pt>
                <c:pt idx="226">
                  <c:v>2.81</c:v>
                </c:pt>
                <c:pt idx="227">
                  <c:v>3.39</c:v>
                </c:pt>
                <c:pt idx="228">
                  <c:v>3.57</c:v>
                </c:pt>
                <c:pt idx="229">
                  <c:v>3.33</c:v>
                </c:pt>
                <c:pt idx="230">
                  <c:v>2.11</c:v>
                </c:pt>
                <c:pt idx="231">
                  <c:v>3.86</c:v>
                </c:pt>
                <c:pt idx="232">
                  <c:v>3.85</c:v>
                </c:pt>
                <c:pt idx="233">
                  <c:v>3.85</c:v>
                </c:pt>
                <c:pt idx="234">
                  <c:v>3.85</c:v>
                </c:pt>
                <c:pt idx="235">
                  <c:v>1.42</c:v>
                </c:pt>
                <c:pt idx="236">
                  <c:v>2.78</c:v>
                </c:pt>
                <c:pt idx="237">
                  <c:v>2.4700000000000002</c:v>
                </c:pt>
                <c:pt idx="238">
                  <c:v>3.08</c:v>
                </c:pt>
                <c:pt idx="239">
                  <c:v>3.03</c:v>
                </c:pt>
                <c:pt idx="240">
                  <c:v>0.02</c:v>
                </c:pt>
                <c:pt idx="241">
                  <c:v>2.27</c:v>
                </c:pt>
                <c:pt idx="242">
                  <c:v>2.2200000000000002</c:v>
                </c:pt>
                <c:pt idx="243">
                  <c:v>2.44</c:v>
                </c:pt>
                <c:pt idx="244">
                  <c:v>3.73</c:v>
                </c:pt>
                <c:pt idx="245">
                  <c:v>4.41</c:v>
                </c:pt>
                <c:pt idx="246">
                  <c:v>4.41</c:v>
                </c:pt>
                <c:pt idx="247">
                  <c:v>4.41</c:v>
                </c:pt>
                <c:pt idx="248">
                  <c:v>4.42</c:v>
                </c:pt>
                <c:pt idx="249">
                  <c:v>4.42</c:v>
                </c:pt>
                <c:pt idx="250">
                  <c:v>2.02</c:v>
                </c:pt>
                <c:pt idx="251">
                  <c:v>1.68</c:v>
                </c:pt>
                <c:pt idx="252">
                  <c:v>1.68</c:v>
                </c:pt>
                <c:pt idx="253">
                  <c:v>0.53</c:v>
                </c:pt>
                <c:pt idx="254">
                  <c:v>0.22</c:v>
                </c:pt>
                <c:pt idx="255">
                  <c:v>0.21</c:v>
                </c:pt>
                <c:pt idx="256">
                  <c:v>0.03</c:v>
                </c:pt>
                <c:pt idx="257">
                  <c:v>0</c:v>
                </c:pt>
                <c:pt idx="258">
                  <c:v>1.69</c:v>
                </c:pt>
                <c:pt idx="259">
                  <c:v>1.63</c:v>
                </c:pt>
                <c:pt idx="260">
                  <c:v>1.37</c:v>
                </c:pt>
                <c:pt idx="261">
                  <c:v>0.1</c:v>
                </c:pt>
                <c:pt idx="262">
                  <c:v>0.1</c:v>
                </c:pt>
                <c:pt idx="263">
                  <c:v>0</c:v>
                </c:pt>
                <c:pt idx="264">
                  <c:v>0.09</c:v>
                </c:pt>
                <c:pt idx="265">
                  <c:v>0.01</c:v>
                </c:pt>
                <c:pt idx="266">
                  <c:v>0.01</c:v>
                </c:pt>
                <c:pt idx="267">
                  <c:v>0.02</c:v>
                </c:pt>
                <c:pt idx="268">
                  <c:v>0.01</c:v>
                </c:pt>
                <c:pt idx="269">
                  <c:v>0.06</c:v>
                </c:pt>
                <c:pt idx="270">
                  <c:v>0.56000000000000005</c:v>
                </c:pt>
                <c:pt idx="271">
                  <c:v>0</c:v>
                </c:pt>
                <c:pt idx="272">
                  <c:v>0.04</c:v>
                </c:pt>
                <c:pt idx="273">
                  <c:v>0.04</c:v>
                </c:pt>
                <c:pt idx="274">
                  <c:v>0.04</c:v>
                </c:pt>
                <c:pt idx="275">
                  <c:v>0</c:v>
                </c:pt>
                <c:pt idx="276">
                  <c:v>0.19</c:v>
                </c:pt>
                <c:pt idx="277">
                  <c:v>0.06</c:v>
                </c:pt>
                <c:pt idx="278">
                  <c:v>0.05</c:v>
                </c:pt>
                <c:pt idx="279">
                  <c:v>0.05</c:v>
                </c:pt>
                <c:pt idx="280">
                  <c:v>0.89</c:v>
                </c:pt>
                <c:pt idx="281">
                  <c:v>0.2</c:v>
                </c:pt>
                <c:pt idx="282">
                  <c:v>0.2</c:v>
                </c:pt>
                <c:pt idx="283">
                  <c:v>0.19</c:v>
                </c:pt>
                <c:pt idx="284">
                  <c:v>0.31</c:v>
                </c:pt>
                <c:pt idx="285">
                  <c:v>0.31</c:v>
                </c:pt>
                <c:pt idx="286">
                  <c:v>0.31</c:v>
                </c:pt>
                <c:pt idx="287">
                  <c:v>0.66</c:v>
                </c:pt>
                <c:pt idx="288">
                  <c:v>0.66</c:v>
                </c:pt>
                <c:pt idx="289">
                  <c:v>0.23</c:v>
                </c:pt>
                <c:pt idx="290">
                  <c:v>0.22</c:v>
                </c:pt>
                <c:pt idx="291">
                  <c:v>0.11</c:v>
                </c:pt>
                <c:pt idx="292">
                  <c:v>0.11</c:v>
                </c:pt>
                <c:pt idx="293">
                  <c:v>0.05</c:v>
                </c:pt>
                <c:pt idx="294">
                  <c:v>0.03</c:v>
                </c:pt>
                <c:pt idx="295">
                  <c:v>0.05</c:v>
                </c:pt>
                <c:pt idx="296">
                  <c:v>0.05</c:v>
                </c:pt>
                <c:pt idx="297">
                  <c:v>0.63</c:v>
                </c:pt>
                <c:pt idx="298">
                  <c:v>0.64</c:v>
                </c:pt>
                <c:pt idx="299">
                  <c:v>0.65</c:v>
                </c:pt>
                <c:pt idx="300">
                  <c:v>0.82</c:v>
                </c:pt>
                <c:pt idx="301">
                  <c:v>0.11</c:v>
                </c:pt>
                <c:pt idx="302">
                  <c:v>0.09</c:v>
                </c:pt>
                <c:pt idx="303">
                  <c:v>0.73</c:v>
                </c:pt>
                <c:pt idx="304">
                  <c:v>0.08</c:v>
                </c:pt>
                <c:pt idx="305">
                  <c:v>0.47</c:v>
                </c:pt>
                <c:pt idx="306">
                  <c:v>0.45</c:v>
                </c:pt>
                <c:pt idx="307">
                  <c:v>0.03</c:v>
                </c:pt>
                <c:pt idx="309">
                  <c:v>0.01</c:v>
                </c:pt>
                <c:pt idx="310">
                  <c:v>0</c:v>
                </c:pt>
                <c:pt idx="311">
                  <c:v>0</c:v>
                </c:pt>
                <c:pt idx="312">
                  <c:v>0.05</c:v>
                </c:pt>
                <c:pt idx="313">
                  <c:v>0.01</c:v>
                </c:pt>
                <c:pt idx="314">
                  <c:v>0</c:v>
                </c:pt>
                <c:pt idx="315">
                  <c:v>0</c:v>
                </c:pt>
                <c:pt idx="316">
                  <c:v>0</c:v>
                </c:pt>
                <c:pt idx="317">
                  <c:v>0</c:v>
                </c:pt>
                <c:pt idx="318">
                  <c:v>0.73</c:v>
                </c:pt>
                <c:pt idx="319">
                  <c:v>0.84</c:v>
                </c:pt>
                <c:pt idx="320">
                  <c:v>0.54</c:v>
                </c:pt>
                <c:pt idx="321">
                  <c:v>0.41</c:v>
                </c:pt>
                <c:pt idx="322">
                  <c:v>0.41</c:v>
                </c:pt>
                <c:pt idx="323">
                  <c:v>0.41</c:v>
                </c:pt>
                <c:pt idx="324">
                  <c:v>0.33</c:v>
                </c:pt>
                <c:pt idx="325">
                  <c:v>0.33</c:v>
                </c:pt>
                <c:pt idx="326">
                  <c:v>0.33</c:v>
                </c:pt>
                <c:pt idx="327">
                  <c:v>0.33</c:v>
                </c:pt>
                <c:pt idx="328">
                  <c:v>0.33</c:v>
                </c:pt>
                <c:pt idx="329">
                  <c:v>0.33</c:v>
                </c:pt>
                <c:pt idx="330">
                  <c:v>0</c:v>
                </c:pt>
                <c:pt idx="331">
                  <c:v>0.28999999999999998</c:v>
                </c:pt>
                <c:pt idx="332">
                  <c:v>0.22</c:v>
                </c:pt>
                <c:pt idx="333">
                  <c:v>0.46</c:v>
                </c:pt>
                <c:pt idx="334">
                  <c:v>0.62</c:v>
                </c:pt>
                <c:pt idx="335">
                  <c:v>0.62</c:v>
                </c:pt>
                <c:pt idx="336">
                  <c:v>0.21</c:v>
                </c:pt>
                <c:pt idx="337">
                  <c:v>0.22</c:v>
                </c:pt>
                <c:pt idx="338">
                  <c:v>0.22</c:v>
                </c:pt>
                <c:pt idx="339">
                  <c:v>0</c:v>
                </c:pt>
                <c:pt idx="340">
                  <c:v>0</c:v>
                </c:pt>
                <c:pt idx="341">
                  <c:v>0</c:v>
                </c:pt>
                <c:pt idx="342">
                  <c:v>0</c:v>
                </c:pt>
                <c:pt idx="343">
                  <c:v>0.14000000000000001</c:v>
                </c:pt>
                <c:pt idx="344">
                  <c:v>0.18</c:v>
                </c:pt>
                <c:pt idx="345">
                  <c:v>0.18</c:v>
                </c:pt>
                <c:pt idx="346">
                  <c:v>0.28000000000000003</c:v>
                </c:pt>
                <c:pt idx="347">
                  <c:v>0.22</c:v>
                </c:pt>
                <c:pt idx="348">
                  <c:v>0.06</c:v>
                </c:pt>
                <c:pt idx="349">
                  <c:v>0.06</c:v>
                </c:pt>
                <c:pt idx="350">
                  <c:v>0.8</c:v>
                </c:pt>
                <c:pt idx="351">
                  <c:v>0.68</c:v>
                </c:pt>
                <c:pt idx="352">
                  <c:v>0.68</c:v>
                </c:pt>
                <c:pt idx="353">
                  <c:v>0.56999999999999995</c:v>
                </c:pt>
                <c:pt idx="354">
                  <c:v>0.54</c:v>
                </c:pt>
                <c:pt idx="355">
                  <c:v>0.54</c:v>
                </c:pt>
                <c:pt idx="356">
                  <c:v>0.47</c:v>
                </c:pt>
                <c:pt idx="357">
                  <c:v>0.18</c:v>
                </c:pt>
                <c:pt idx="358">
                  <c:v>0.82</c:v>
                </c:pt>
                <c:pt idx="359">
                  <c:v>0.47</c:v>
                </c:pt>
                <c:pt idx="360">
                  <c:v>0.4</c:v>
                </c:pt>
                <c:pt idx="361">
                  <c:v>0.42</c:v>
                </c:pt>
                <c:pt idx="362">
                  <c:v>0.03</c:v>
                </c:pt>
                <c:pt idx="363">
                  <c:v>1.18</c:v>
                </c:pt>
                <c:pt idx="364">
                  <c:v>1.28</c:v>
                </c:pt>
                <c:pt idx="365">
                  <c:v>0.19</c:v>
                </c:pt>
                <c:pt idx="366">
                  <c:v>1.31</c:v>
                </c:pt>
                <c:pt idx="367">
                  <c:v>1.39</c:v>
                </c:pt>
                <c:pt idx="368">
                  <c:v>0.12</c:v>
                </c:pt>
                <c:pt idx="369">
                  <c:v>0.28000000000000003</c:v>
                </c:pt>
                <c:pt idx="370">
                  <c:v>0.55000000000000004</c:v>
                </c:pt>
                <c:pt idx="372">
                  <c:v>0.04</c:v>
                </c:pt>
                <c:pt idx="373">
                  <c:v>0.04</c:v>
                </c:pt>
                <c:pt idx="374">
                  <c:v>0.01</c:v>
                </c:pt>
                <c:pt idx="375">
                  <c:v>0.01</c:v>
                </c:pt>
                <c:pt idx="376">
                  <c:v>0.01</c:v>
                </c:pt>
                <c:pt idx="377">
                  <c:v>0.01</c:v>
                </c:pt>
                <c:pt idx="378">
                  <c:v>0.02</c:v>
                </c:pt>
                <c:pt idx="379">
                  <c:v>0.02</c:v>
                </c:pt>
                <c:pt idx="380">
                  <c:v>0</c:v>
                </c:pt>
                <c:pt idx="381">
                  <c:v>0.01</c:v>
                </c:pt>
                <c:pt idx="382">
                  <c:v>0.01</c:v>
                </c:pt>
                <c:pt idx="383">
                  <c:v>0.01</c:v>
                </c:pt>
                <c:pt idx="384">
                  <c:v>0</c:v>
                </c:pt>
                <c:pt idx="385">
                  <c:v>0</c:v>
                </c:pt>
                <c:pt idx="386">
                  <c:v>0.04</c:v>
                </c:pt>
                <c:pt idx="387">
                  <c:v>0.1</c:v>
                </c:pt>
                <c:pt idx="388">
                  <c:v>0.19</c:v>
                </c:pt>
                <c:pt idx="389">
                  <c:v>0.19</c:v>
                </c:pt>
                <c:pt idx="390">
                  <c:v>0.19</c:v>
                </c:pt>
                <c:pt idx="391">
                  <c:v>0.19</c:v>
                </c:pt>
                <c:pt idx="392">
                  <c:v>0.19</c:v>
                </c:pt>
                <c:pt idx="393">
                  <c:v>0</c:v>
                </c:pt>
                <c:pt idx="394">
                  <c:v>0.38</c:v>
                </c:pt>
                <c:pt idx="395">
                  <c:v>0.11</c:v>
                </c:pt>
                <c:pt idx="396">
                  <c:v>0.27</c:v>
                </c:pt>
                <c:pt idx="397">
                  <c:v>0.27</c:v>
                </c:pt>
                <c:pt idx="398">
                  <c:v>0.27</c:v>
                </c:pt>
                <c:pt idx="399">
                  <c:v>0.32</c:v>
                </c:pt>
                <c:pt idx="400">
                  <c:v>0.05</c:v>
                </c:pt>
                <c:pt idx="401">
                  <c:v>0.12</c:v>
                </c:pt>
                <c:pt idx="402">
                  <c:v>0.31</c:v>
                </c:pt>
                <c:pt idx="403">
                  <c:v>0.27</c:v>
                </c:pt>
                <c:pt idx="404">
                  <c:v>0.14000000000000001</c:v>
                </c:pt>
                <c:pt idx="405">
                  <c:v>0.27</c:v>
                </c:pt>
                <c:pt idx="406">
                  <c:v>0.23</c:v>
                </c:pt>
                <c:pt idx="407">
                  <c:v>0.01</c:v>
                </c:pt>
                <c:pt idx="408">
                  <c:v>0.01</c:v>
                </c:pt>
                <c:pt idx="409">
                  <c:v>7.0000000000000007E-2</c:v>
                </c:pt>
                <c:pt idx="410">
                  <c:v>0.02</c:v>
                </c:pt>
                <c:pt idx="411">
                  <c:v>0.33</c:v>
                </c:pt>
                <c:pt idx="412">
                  <c:v>0.01</c:v>
                </c:pt>
                <c:pt idx="413">
                  <c:v>0.28000000000000003</c:v>
                </c:pt>
                <c:pt idx="414">
                  <c:v>0.28000000000000003</c:v>
                </c:pt>
                <c:pt idx="415">
                  <c:v>0.03</c:v>
                </c:pt>
                <c:pt idx="416">
                  <c:v>0.38</c:v>
                </c:pt>
                <c:pt idx="417">
                  <c:v>0.39</c:v>
                </c:pt>
                <c:pt idx="418">
                  <c:v>0.39</c:v>
                </c:pt>
                <c:pt idx="419">
                  <c:v>0.16</c:v>
                </c:pt>
                <c:pt idx="420">
                  <c:v>0.08</c:v>
                </c:pt>
                <c:pt idx="421">
                  <c:v>0.15</c:v>
                </c:pt>
                <c:pt idx="422">
                  <c:v>0.11</c:v>
                </c:pt>
                <c:pt idx="423">
                  <c:v>0.1</c:v>
                </c:pt>
                <c:pt idx="424">
                  <c:v>0.1</c:v>
                </c:pt>
                <c:pt idx="425">
                  <c:v>0.1</c:v>
                </c:pt>
                <c:pt idx="426">
                  <c:v>0.32</c:v>
                </c:pt>
                <c:pt idx="427">
                  <c:v>0.15</c:v>
                </c:pt>
                <c:pt idx="428">
                  <c:v>0.02</c:v>
                </c:pt>
                <c:pt idx="429">
                  <c:v>0</c:v>
                </c:pt>
                <c:pt idx="430">
                  <c:v>0.09</c:v>
                </c:pt>
                <c:pt idx="431">
                  <c:v>0.12</c:v>
                </c:pt>
                <c:pt idx="432">
                  <c:v>0.19</c:v>
                </c:pt>
                <c:pt idx="433">
                  <c:v>0.19</c:v>
                </c:pt>
                <c:pt idx="434">
                  <c:v>0.19</c:v>
                </c:pt>
                <c:pt idx="435">
                  <c:v>0.02</c:v>
                </c:pt>
                <c:pt idx="436">
                  <c:v>0.23</c:v>
                </c:pt>
                <c:pt idx="437">
                  <c:v>0.21</c:v>
                </c:pt>
                <c:pt idx="438">
                  <c:v>0.12</c:v>
                </c:pt>
                <c:pt idx="439">
                  <c:v>0</c:v>
                </c:pt>
                <c:pt idx="440">
                  <c:v>0.02</c:v>
                </c:pt>
                <c:pt idx="441">
                  <c:v>0.02</c:v>
                </c:pt>
                <c:pt idx="442">
                  <c:v>0.22</c:v>
                </c:pt>
                <c:pt idx="443">
                  <c:v>0.22</c:v>
                </c:pt>
                <c:pt idx="444">
                  <c:v>0.01</c:v>
                </c:pt>
                <c:pt idx="445">
                  <c:v>0.01</c:v>
                </c:pt>
                <c:pt idx="446">
                  <c:v>0.2</c:v>
                </c:pt>
                <c:pt idx="447">
                  <c:v>0.2</c:v>
                </c:pt>
                <c:pt idx="448">
                  <c:v>0.08</c:v>
                </c:pt>
                <c:pt idx="449">
                  <c:v>0</c:v>
                </c:pt>
                <c:pt idx="450">
                  <c:v>0.14000000000000001</c:v>
                </c:pt>
                <c:pt idx="451">
                  <c:v>0.14000000000000001</c:v>
                </c:pt>
                <c:pt idx="452">
                  <c:v>0.05</c:v>
                </c:pt>
                <c:pt idx="453">
                  <c:v>0.06</c:v>
                </c:pt>
                <c:pt idx="454">
                  <c:v>0.44</c:v>
                </c:pt>
                <c:pt idx="455">
                  <c:v>0.56999999999999995</c:v>
                </c:pt>
                <c:pt idx="456">
                  <c:v>0.56999999999999995</c:v>
                </c:pt>
                <c:pt idx="457">
                  <c:v>0.31</c:v>
                </c:pt>
                <c:pt idx="458">
                  <c:v>0.69</c:v>
                </c:pt>
                <c:pt idx="459">
                  <c:v>0.53</c:v>
                </c:pt>
                <c:pt idx="460">
                  <c:v>0.01</c:v>
                </c:pt>
                <c:pt idx="461">
                  <c:v>0.38</c:v>
                </c:pt>
                <c:pt idx="462">
                  <c:v>0.08</c:v>
                </c:pt>
                <c:pt idx="463">
                  <c:v>0.08</c:v>
                </c:pt>
                <c:pt idx="464">
                  <c:v>0</c:v>
                </c:pt>
                <c:pt idx="465">
                  <c:v>0</c:v>
                </c:pt>
                <c:pt idx="466">
                  <c:v>7.0000000000000007E-2</c:v>
                </c:pt>
                <c:pt idx="467">
                  <c:v>0.03</c:v>
                </c:pt>
                <c:pt idx="468">
                  <c:v>0</c:v>
                </c:pt>
                <c:pt idx="469">
                  <c:v>0</c:v>
                </c:pt>
                <c:pt idx="470">
                  <c:v>0</c:v>
                </c:pt>
                <c:pt idx="471">
                  <c:v>0.01</c:v>
                </c:pt>
                <c:pt idx="472">
                  <c:v>0.01</c:v>
                </c:pt>
                <c:pt idx="473">
                  <c:v>0.01</c:v>
                </c:pt>
                <c:pt idx="474">
                  <c:v>0.01</c:v>
                </c:pt>
                <c:pt idx="475">
                  <c:v>0.01</c:v>
                </c:pt>
                <c:pt idx="476">
                  <c:v>0</c:v>
                </c:pt>
                <c:pt idx="477">
                  <c:v>0</c:v>
                </c:pt>
                <c:pt idx="478">
                  <c:v>0</c:v>
                </c:pt>
                <c:pt idx="479">
                  <c:v>0.26</c:v>
                </c:pt>
                <c:pt idx="480">
                  <c:v>0.34</c:v>
                </c:pt>
                <c:pt idx="481">
                  <c:v>0.06</c:v>
                </c:pt>
                <c:pt idx="482">
                  <c:v>0</c:v>
                </c:pt>
                <c:pt idx="483">
                  <c:v>0</c:v>
                </c:pt>
                <c:pt idx="484">
                  <c:v>0.12</c:v>
                </c:pt>
                <c:pt idx="485">
                  <c:v>0.02</c:v>
                </c:pt>
                <c:pt idx="486">
                  <c:v>0.02</c:v>
                </c:pt>
                <c:pt idx="487">
                  <c:v>0.02</c:v>
                </c:pt>
                <c:pt idx="488">
                  <c:v>0.02</c:v>
                </c:pt>
                <c:pt idx="489">
                  <c:v>0.01</c:v>
                </c:pt>
                <c:pt idx="491">
                  <c:v>0.17</c:v>
                </c:pt>
                <c:pt idx="492">
                  <c:v>0.14000000000000001</c:v>
                </c:pt>
                <c:pt idx="493">
                  <c:v>0.14000000000000001</c:v>
                </c:pt>
                <c:pt idx="494">
                  <c:v>0.02</c:v>
                </c:pt>
                <c:pt idx="495">
                  <c:v>0.02</c:v>
                </c:pt>
                <c:pt idx="496">
                  <c:v>0.02</c:v>
                </c:pt>
                <c:pt idx="497">
                  <c:v>0.01</c:v>
                </c:pt>
                <c:pt idx="498">
                  <c:v>0</c:v>
                </c:pt>
                <c:pt idx="499">
                  <c:v>0.93</c:v>
                </c:pt>
                <c:pt idx="500">
                  <c:v>0.01</c:v>
                </c:pt>
                <c:pt idx="501">
                  <c:v>0</c:v>
                </c:pt>
                <c:pt idx="502">
                  <c:v>0</c:v>
                </c:pt>
                <c:pt idx="503">
                  <c:v>0</c:v>
                </c:pt>
                <c:pt idx="504">
                  <c:v>0.77</c:v>
                </c:pt>
                <c:pt idx="505">
                  <c:v>0.06</c:v>
                </c:pt>
                <c:pt idx="506">
                  <c:v>0.1</c:v>
                </c:pt>
                <c:pt idx="507">
                  <c:v>0.27</c:v>
                </c:pt>
                <c:pt idx="508">
                  <c:v>0.5</c:v>
                </c:pt>
                <c:pt idx="509">
                  <c:v>0.04</c:v>
                </c:pt>
                <c:pt idx="510">
                  <c:v>0.55000000000000004</c:v>
                </c:pt>
                <c:pt idx="511">
                  <c:v>0.01</c:v>
                </c:pt>
                <c:pt idx="512">
                  <c:v>0</c:v>
                </c:pt>
                <c:pt idx="513">
                  <c:v>0</c:v>
                </c:pt>
                <c:pt idx="514">
                  <c:v>0.04</c:v>
                </c:pt>
                <c:pt idx="515">
                  <c:v>0.28000000000000003</c:v>
                </c:pt>
                <c:pt idx="516">
                  <c:v>0.08</c:v>
                </c:pt>
                <c:pt idx="517">
                  <c:v>0.01</c:v>
                </c:pt>
                <c:pt idx="518">
                  <c:v>0.05</c:v>
                </c:pt>
                <c:pt idx="519">
                  <c:v>0.08</c:v>
                </c:pt>
                <c:pt idx="520">
                  <c:v>0.01</c:v>
                </c:pt>
                <c:pt idx="521">
                  <c:v>0.01</c:v>
                </c:pt>
                <c:pt idx="522">
                  <c:v>0.01</c:v>
                </c:pt>
                <c:pt idx="523">
                  <c:v>0.01</c:v>
                </c:pt>
                <c:pt idx="524">
                  <c:v>0.09</c:v>
                </c:pt>
                <c:pt idx="525">
                  <c:v>0.05</c:v>
                </c:pt>
                <c:pt idx="526">
                  <c:v>0.03</c:v>
                </c:pt>
                <c:pt idx="527">
                  <c:v>0.02</c:v>
                </c:pt>
                <c:pt idx="528">
                  <c:v>0.02</c:v>
                </c:pt>
                <c:pt idx="529">
                  <c:v>0.02</c:v>
                </c:pt>
                <c:pt idx="530">
                  <c:v>0.02</c:v>
                </c:pt>
                <c:pt idx="531">
                  <c:v>0.2</c:v>
                </c:pt>
                <c:pt idx="532">
                  <c:v>0.05</c:v>
                </c:pt>
                <c:pt idx="533">
                  <c:v>0.05</c:v>
                </c:pt>
                <c:pt idx="534">
                  <c:v>0.04</c:v>
                </c:pt>
                <c:pt idx="535">
                  <c:v>0.56999999999999995</c:v>
                </c:pt>
                <c:pt idx="536">
                  <c:v>0.04</c:v>
                </c:pt>
                <c:pt idx="537">
                  <c:v>0.09</c:v>
                </c:pt>
                <c:pt idx="538">
                  <c:v>0.09</c:v>
                </c:pt>
                <c:pt idx="539">
                  <c:v>1.34</c:v>
                </c:pt>
                <c:pt idx="540">
                  <c:v>1.28</c:v>
                </c:pt>
                <c:pt idx="541">
                  <c:v>0.49</c:v>
                </c:pt>
                <c:pt idx="542">
                  <c:v>0.49</c:v>
                </c:pt>
                <c:pt idx="543">
                  <c:v>0.45</c:v>
                </c:pt>
                <c:pt idx="544">
                  <c:v>0.45</c:v>
                </c:pt>
                <c:pt idx="545">
                  <c:v>1.03</c:v>
                </c:pt>
                <c:pt idx="546">
                  <c:v>1.1000000000000001</c:v>
                </c:pt>
                <c:pt idx="547">
                  <c:v>0.96</c:v>
                </c:pt>
                <c:pt idx="548">
                  <c:v>0.96</c:v>
                </c:pt>
                <c:pt idx="549">
                  <c:v>0.77</c:v>
                </c:pt>
                <c:pt idx="550">
                  <c:v>0.82</c:v>
                </c:pt>
                <c:pt idx="551">
                  <c:v>0.7</c:v>
                </c:pt>
                <c:pt idx="552">
                  <c:v>0.86</c:v>
                </c:pt>
                <c:pt idx="553">
                  <c:v>0.36</c:v>
                </c:pt>
                <c:pt idx="554">
                  <c:v>0.2</c:v>
                </c:pt>
                <c:pt idx="555">
                  <c:v>0.2</c:v>
                </c:pt>
                <c:pt idx="556">
                  <c:v>0.14000000000000001</c:v>
                </c:pt>
                <c:pt idx="557">
                  <c:v>0.01</c:v>
                </c:pt>
                <c:pt idx="558">
                  <c:v>0</c:v>
                </c:pt>
                <c:pt idx="559">
                  <c:v>0.02</c:v>
                </c:pt>
                <c:pt idx="560">
                  <c:v>0</c:v>
                </c:pt>
                <c:pt idx="561">
                  <c:v>0</c:v>
                </c:pt>
                <c:pt idx="562">
                  <c:v>0.06</c:v>
                </c:pt>
                <c:pt idx="563">
                  <c:v>0</c:v>
                </c:pt>
                <c:pt idx="564">
                  <c:v>0</c:v>
                </c:pt>
                <c:pt idx="565">
                  <c:v>0</c:v>
                </c:pt>
                <c:pt idx="566">
                  <c:v>0</c:v>
                </c:pt>
                <c:pt idx="567">
                  <c:v>0</c:v>
                </c:pt>
                <c:pt idx="568">
                  <c:v>0</c:v>
                </c:pt>
                <c:pt idx="569">
                  <c:v>0.02</c:v>
                </c:pt>
                <c:pt idx="570">
                  <c:v>0</c:v>
                </c:pt>
                <c:pt idx="571">
                  <c:v>0.01</c:v>
                </c:pt>
                <c:pt idx="572">
                  <c:v>0.02</c:v>
                </c:pt>
                <c:pt idx="573">
                  <c:v>0</c:v>
                </c:pt>
                <c:pt idx="574">
                  <c:v>0</c:v>
                </c:pt>
                <c:pt idx="575">
                  <c:v>0</c:v>
                </c:pt>
                <c:pt idx="577">
                  <c:v>0.06</c:v>
                </c:pt>
                <c:pt idx="578">
                  <c:v>0</c:v>
                </c:pt>
                <c:pt idx="579">
                  <c:v>0</c:v>
                </c:pt>
                <c:pt idx="580">
                  <c:v>0</c:v>
                </c:pt>
                <c:pt idx="581">
                  <c:v>0.02</c:v>
                </c:pt>
                <c:pt idx="582">
                  <c:v>0.13</c:v>
                </c:pt>
                <c:pt idx="583">
                  <c:v>0.03</c:v>
                </c:pt>
                <c:pt idx="584">
                  <c:v>0.09</c:v>
                </c:pt>
                <c:pt idx="585">
                  <c:v>0.09</c:v>
                </c:pt>
                <c:pt idx="586">
                  <c:v>0.01</c:v>
                </c:pt>
                <c:pt idx="587">
                  <c:v>0.01</c:v>
                </c:pt>
                <c:pt idx="588">
                  <c:v>0.03</c:v>
                </c:pt>
                <c:pt idx="589">
                  <c:v>0.04</c:v>
                </c:pt>
                <c:pt idx="590">
                  <c:v>0.02</c:v>
                </c:pt>
                <c:pt idx="591">
                  <c:v>0.03</c:v>
                </c:pt>
                <c:pt idx="592">
                  <c:v>0.04</c:v>
                </c:pt>
                <c:pt idx="593">
                  <c:v>7.0000000000000007E-2</c:v>
                </c:pt>
                <c:pt idx="594">
                  <c:v>0.3</c:v>
                </c:pt>
                <c:pt idx="595">
                  <c:v>0.14000000000000001</c:v>
                </c:pt>
                <c:pt idx="596">
                  <c:v>7.0000000000000007E-2</c:v>
                </c:pt>
                <c:pt idx="597">
                  <c:v>0.16</c:v>
                </c:pt>
                <c:pt idx="598">
                  <c:v>0.1</c:v>
                </c:pt>
                <c:pt idx="599">
                  <c:v>7.0000000000000007E-2</c:v>
                </c:pt>
                <c:pt idx="600">
                  <c:v>7.0000000000000007E-2</c:v>
                </c:pt>
                <c:pt idx="601">
                  <c:v>7.0000000000000007E-2</c:v>
                </c:pt>
                <c:pt idx="602">
                  <c:v>0.02</c:v>
                </c:pt>
                <c:pt idx="603">
                  <c:v>0.24</c:v>
                </c:pt>
                <c:pt idx="604">
                  <c:v>0.51</c:v>
                </c:pt>
                <c:pt idx="605">
                  <c:v>0.2</c:v>
                </c:pt>
                <c:pt idx="606">
                  <c:v>0.09</c:v>
                </c:pt>
                <c:pt idx="607">
                  <c:v>0.23</c:v>
                </c:pt>
                <c:pt idx="608">
                  <c:v>0.25</c:v>
                </c:pt>
                <c:pt idx="609">
                  <c:v>0.19</c:v>
                </c:pt>
                <c:pt idx="610">
                  <c:v>0.34</c:v>
                </c:pt>
                <c:pt idx="611">
                  <c:v>0.11</c:v>
                </c:pt>
                <c:pt idx="612">
                  <c:v>0.23</c:v>
                </c:pt>
                <c:pt idx="613">
                  <c:v>0.23</c:v>
                </c:pt>
                <c:pt idx="614">
                  <c:v>0.22</c:v>
                </c:pt>
                <c:pt idx="615">
                  <c:v>0.41</c:v>
                </c:pt>
                <c:pt idx="616">
                  <c:v>0.6</c:v>
                </c:pt>
                <c:pt idx="617">
                  <c:v>0.19</c:v>
                </c:pt>
                <c:pt idx="618">
                  <c:v>0.33</c:v>
                </c:pt>
                <c:pt idx="619">
                  <c:v>0.25</c:v>
                </c:pt>
                <c:pt idx="620">
                  <c:v>0.08</c:v>
                </c:pt>
                <c:pt idx="621">
                  <c:v>0.11</c:v>
                </c:pt>
                <c:pt idx="622">
                  <c:v>0.13</c:v>
                </c:pt>
                <c:pt idx="623">
                  <c:v>0.05</c:v>
                </c:pt>
                <c:pt idx="624">
                  <c:v>0.14000000000000001</c:v>
                </c:pt>
                <c:pt idx="625">
                  <c:v>0.34</c:v>
                </c:pt>
                <c:pt idx="626">
                  <c:v>0.03</c:v>
                </c:pt>
                <c:pt idx="627">
                  <c:v>0.03</c:v>
                </c:pt>
                <c:pt idx="628">
                  <c:v>0.06</c:v>
                </c:pt>
                <c:pt idx="629">
                  <c:v>0.03</c:v>
                </c:pt>
                <c:pt idx="630">
                  <c:v>0.02</c:v>
                </c:pt>
                <c:pt idx="631">
                  <c:v>0.03</c:v>
                </c:pt>
                <c:pt idx="632">
                  <c:v>0.03</c:v>
                </c:pt>
                <c:pt idx="633">
                  <c:v>0.03</c:v>
                </c:pt>
                <c:pt idx="634">
                  <c:v>0.01</c:v>
                </c:pt>
                <c:pt idx="635">
                  <c:v>0.03</c:v>
                </c:pt>
                <c:pt idx="636">
                  <c:v>0.08</c:v>
                </c:pt>
                <c:pt idx="637">
                  <c:v>0.08</c:v>
                </c:pt>
                <c:pt idx="638">
                  <c:v>0.02</c:v>
                </c:pt>
                <c:pt idx="639">
                  <c:v>0.02</c:v>
                </c:pt>
                <c:pt idx="640">
                  <c:v>0.01</c:v>
                </c:pt>
                <c:pt idx="641">
                  <c:v>0.04</c:v>
                </c:pt>
                <c:pt idx="642">
                  <c:v>0.09</c:v>
                </c:pt>
                <c:pt idx="643">
                  <c:v>0.12</c:v>
                </c:pt>
                <c:pt idx="644">
                  <c:v>0.13</c:v>
                </c:pt>
                <c:pt idx="645">
                  <c:v>0.16</c:v>
                </c:pt>
                <c:pt idx="646">
                  <c:v>0.11</c:v>
                </c:pt>
                <c:pt idx="647">
                  <c:v>0.56000000000000005</c:v>
                </c:pt>
                <c:pt idx="648">
                  <c:v>0.65</c:v>
                </c:pt>
                <c:pt idx="649">
                  <c:v>0.7</c:v>
                </c:pt>
                <c:pt idx="650">
                  <c:v>0.68</c:v>
                </c:pt>
                <c:pt idx="651">
                  <c:v>0.79</c:v>
                </c:pt>
                <c:pt idx="652">
                  <c:v>0.65</c:v>
                </c:pt>
                <c:pt idx="653">
                  <c:v>0.65</c:v>
                </c:pt>
                <c:pt idx="654">
                  <c:v>0.66</c:v>
                </c:pt>
                <c:pt idx="655">
                  <c:v>0</c:v>
                </c:pt>
                <c:pt idx="656">
                  <c:v>0.6</c:v>
                </c:pt>
                <c:pt idx="657">
                  <c:v>0.6</c:v>
                </c:pt>
                <c:pt idx="658">
                  <c:v>0.08</c:v>
                </c:pt>
                <c:pt idx="659">
                  <c:v>0.08</c:v>
                </c:pt>
                <c:pt idx="660">
                  <c:v>0.08</c:v>
                </c:pt>
                <c:pt idx="661">
                  <c:v>0.08</c:v>
                </c:pt>
                <c:pt idx="662">
                  <c:v>0.08</c:v>
                </c:pt>
                <c:pt idx="663">
                  <c:v>0.08</c:v>
                </c:pt>
                <c:pt idx="664">
                  <c:v>0.08</c:v>
                </c:pt>
                <c:pt idx="665">
                  <c:v>0.45</c:v>
                </c:pt>
                <c:pt idx="666">
                  <c:v>0</c:v>
                </c:pt>
                <c:pt idx="667">
                  <c:v>0</c:v>
                </c:pt>
                <c:pt idx="668">
                  <c:v>0.15</c:v>
                </c:pt>
                <c:pt idx="669">
                  <c:v>0.15</c:v>
                </c:pt>
                <c:pt idx="670">
                  <c:v>0.13</c:v>
                </c:pt>
                <c:pt idx="671">
                  <c:v>0.13</c:v>
                </c:pt>
                <c:pt idx="672">
                  <c:v>0.13</c:v>
                </c:pt>
                <c:pt idx="673">
                  <c:v>0.12</c:v>
                </c:pt>
                <c:pt idx="674">
                  <c:v>0.11</c:v>
                </c:pt>
                <c:pt idx="675">
                  <c:v>0.11</c:v>
                </c:pt>
                <c:pt idx="676">
                  <c:v>0.03</c:v>
                </c:pt>
                <c:pt idx="677">
                  <c:v>0.06</c:v>
                </c:pt>
                <c:pt idx="678">
                  <c:v>0.06</c:v>
                </c:pt>
                <c:pt idx="679">
                  <c:v>0.22</c:v>
                </c:pt>
                <c:pt idx="680">
                  <c:v>0.2</c:v>
                </c:pt>
                <c:pt idx="681">
                  <c:v>0.28000000000000003</c:v>
                </c:pt>
                <c:pt idx="682">
                  <c:v>0.59</c:v>
                </c:pt>
                <c:pt idx="683">
                  <c:v>0.59</c:v>
                </c:pt>
                <c:pt idx="684">
                  <c:v>0</c:v>
                </c:pt>
                <c:pt idx="685">
                  <c:v>0</c:v>
                </c:pt>
                <c:pt idx="686">
                  <c:v>0.05</c:v>
                </c:pt>
                <c:pt idx="687">
                  <c:v>0</c:v>
                </c:pt>
                <c:pt idx="688">
                  <c:v>0</c:v>
                </c:pt>
                <c:pt idx="689">
                  <c:v>0</c:v>
                </c:pt>
                <c:pt idx="690">
                  <c:v>0</c:v>
                </c:pt>
                <c:pt idx="691">
                  <c:v>0.05</c:v>
                </c:pt>
                <c:pt idx="692">
                  <c:v>0.08</c:v>
                </c:pt>
                <c:pt idx="693">
                  <c:v>0.02</c:v>
                </c:pt>
                <c:pt idx="694">
                  <c:v>0</c:v>
                </c:pt>
                <c:pt idx="695">
                  <c:v>0.06</c:v>
                </c:pt>
                <c:pt idx="696">
                  <c:v>0.01</c:v>
                </c:pt>
                <c:pt idx="697">
                  <c:v>0.02</c:v>
                </c:pt>
                <c:pt idx="698">
                  <c:v>0.09</c:v>
                </c:pt>
                <c:pt idx="699">
                  <c:v>0.04</c:v>
                </c:pt>
                <c:pt idx="700">
                  <c:v>0.05</c:v>
                </c:pt>
                <c:pt idx="701">
                  <c:v>0.05</c:v>
                </c:pt>
                <c:pt idx="702">
                  <c:v>0.03</c:v>
                </c:pt>
                <c:pt idx="703">
                  <c:v>0.03</c:v>
                </c:pt>
                <c:pt idx="704">
                  <c:v>0.03</c:v>
                </c:pt>
                <c:pt idx="705">
                  <c:v>0.04</c:v>
                </c:pt>
                <c:pt idx="706">
                  <c:v>0</c:v>
                </c:pt>
                <c:pt idx="707">
                  <c:v>0.05</c:v>
                </c:pt>
                <c:pt idx="708">
                  <c:v>7.0000000000000007E-2</c:v>
                </c:pt>
                <c:pt idx="709">
                  <c:v>0.03</c:v>
                </c:pt>
                <c:pt idx="710">
                  <c:v>0.05</c:v>
                </c:pt>
                <c:pt idx="711">
                  <c:v>0.05</c:v>
                </c:pt>
                <c:pt idx="712">
                  <c:v>0.02</c:v>
                </c:pt>
                <c:pt idx="713">
                  <c:v>0.01</c:v>
                </c:pt>
                <c:pt idx="714">
                  <c:v>0.01</c:v>
                </c:pt>
                <c:pt idx="715">
                  <c:v>0.01</c:v>
                </c:pt>
                <c:pt idx="716">
                  <c:v>0.01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2845056"/>
        <c:axId val="102846848"/>
      </c:lineChart>
      <c:catAx>
        <c:axId val="102845056"/>
        <c:scaling>
          <c:orientation val="minMax"/>
        </c:scaling>
        <c:delete val="1"/>
        <c:axPos val="b"/>
        <c:majorTickMark val="none"/>
        <c:minorTickMark val="none"/>
        <c:tickLblPos val="nextTo"/>
        <c:crossAx val="102846848"/>
        <c:crosses val="autoZero"/>
        <c:auto val="1"/>
        <c:lblAlgn val="ctr"/>
        <c:lblOffset val="100"/>
        <c:noMultiLvlLbl val="0"/>
      </c:catAx>
      <c:valAx>
        <c:axId val="102846848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AU"/>
                  <a:t>LOD value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102845056"/>
        <c:crosses val="autoZero"/>
        <c:crossBetween val="between"/>
        <c:majorUnit val="1"/>
        <c:minorUnit val="1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A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Sheet6!$X$1</c:f>
              <c:strCache>
                <c:ptCount val="1"/>
                <c:pt idx="0">
                  <c:v>Leaf temperature-C</c:v>
                </c:pt>
              </c:strCache>
            </c:strRef>
          </c:tx>
          <c:marker>
            <c:symbol val="none"/>
          </c:marker>
          <c:cat>
            <c:strRef>
              <c:f>Sheet6!$P$2:$P$718</c:f>
              <c:strCache>
                <c:ptCount val="578"/>
                <c:pt idx="0">
                  <c:v>1H</c:v>
                </c:pt>
                <c:pt idx="72">
                  <c:v>2H</c:v>
                </c:pt>
                <c:pt idx="196">
                  <c:v>3H</c:v>
                </c:pt>
                <c:pt idx="309">
                  <c:v>4H</c:v>
                </c:pt>
                <c:pt idx="372">
                  <c:v>5H</c:v>
                </c:pt>
                <c:pt idx="491">
                  <c:v>6H</c:v>
                </c:pt>
                <c:pt idx="577">
                  <c:v>7H</c:v>
                </c:pt>
              </c:strCache>
            </c:strRef>
          </c:cat>
          <c:val>
            <c:numRef>
              <c:f>Sheet6!$X$2:$X$718</c:f>
              <c:numCache>
                <c:formatCode>General</c:formatCode>
                <c:ptCount val="717"/>
                <c:pt idx="0">
                  <c:v>0</c:v>
                </c:pt>
                <c:pt idx="1">
                  <c:v>0</c:v>
                </c:pt>
                <c:pt idx="2">
                  <c:v>0.11</c:v>
                </c:pt>
                <c:pt idx="3">
                  <c:v>0.28999999999999998</c:v>
                </c:pt>
                <c:pt idx="4">
                  <c:v>0.28999999999999998</c:v>
                </c:pt>
                <c:pt idx="5">
                  <c:v>0.36</c:v>
                </c:pt>
                <c:pt idx="6">
                  <c:v>0.09</c:v>
                </c:pt>
                <c:pt idx="7">
                  <c:v>0.09</c:v>
                </c:pt>
                <c:pt idx="8">
                  <c:v>0.2</c:v>
                </c:pt>
                <c:pt idx="9">
                  <c:v>0.05</c:v>
                </c:pt>
                <c:pt idx="10">
                  <c:v>0.25</c:v>
                </c:pt>
                <c:pt idx="11">
                  <c:v>0.23</c:v>
                </c:pt>
                <c:pt idx="12">
                  <c:v>0.31</c:v>
                </c:pt>
                <c:pt idx="13">
                  <c:v>0.36</c:v>
                </c:pt>
                <c:pt idx="14">
                  <c:v>0.19</c:v>
                </c:pt>
                <c:pt idx="15">
                  <c:v>0.4</c:v>
                </c:pt>
                <c:pt idx="16">
                  <c:v>0.78</c:v>
                </c:pt>
                <c:pt idx="17">
                  <c:v>0.76</c:v>
                </c:pt>
                <c:pt idx="18">
                  <c:v>0.39</c:v>
                </c:pt>
                <c:pt idx="19">
                  <c:v>0.32</c:v>
                </c:pt>
                <c:pt idx="20">
                  <c:v>0.32</c:v>
                </c:pt>
                <c:pt idx="21">
                  <c:v>0.32</c:v>
                </c:pt>
                <c:pt idx="22">
                  <c:v>0.65</c:v>
                </c:pt>
                <c:pt idx="23">
                  <c:v>0.65</c:v>
                </c:pt>
                <c:pt idx="24">
                  <c:v>0.65</c:v>
                </c:pt>
                <c:pt idx="25">
                  <c:v>0</c:v>
                </c:pt>
                <c:pt idx="26">
                  <c:v>0</c:v>
                </c:pt>
                <c:pt idx="27">
                  <c:v>0.03</c:v>
                </c:pt>
                <c:pt idx="28">
                  <c:v>0.03</c:v>
                </c:pt>
                <c:pt idx="29">
                  <c:v>0.03</c:v>
                </c:pt>
                <c:pt idx="30">
                  <c:v>0</c:v>
                </c:pt>
                <c:pt idx="31">
                  <c:v>0</c:v>
                </c:pt>
                <c:pt idx="32">
                  <c:v>0.21</c:v>
                </c:pt>
                <c:pt idx="33">
                  <c:v>0.1</c:v>
                </c:pt>
                <c:pt idx="34">
                  <c:v>0.02</c:v>
                </c:pt>
                <c:pt idx="35">
                  <c:v>0.3</c:v>
                </c:pt>
                <c:pt idx="36">
                  <c:v>0.3</c:v>
                </c:pt>
                <c:pt idx="37">
                  <c:v>0.02</c:v>
                </c:pt>
                <c:pt idx="38">
                  <c:v>0.04</c:v>
                </c:pt>
                <c:pt idx="39">
                  <c:v>0.08</c:v>
                </c:pt>
                <c:pt idx="40">
                  <c:v>0.17</c:v>
                </c:pt>
                <c:pt idx="41">
                  <c:v>0.01</c:v>
                </c:pt>
                <c:pt idx="42">
                  <c:v>0.01</c:v>
                </c:pt>
                <c:pt idx="43">
                  <c:v>0</c:v>
                </c:pt>
                <c:pt idx="44">
                  <c:v>0.02</c:v>
                </c:pt>
                <c:pt idx="45">
                  <c:v>0.02</c:v>
                </c:pt>
                <c:pt idx="46">
                  <c:v>0.04</c:v>
                </c:pt>
                <c:pt idx="47">
                  <c:v>0.28999999999999998</c:v>
                </c:pt>
                <c:pt idx="48">
                  <c:v>0.03</c:v>
                </c:pt>
                <c:pt idx="49">
                  <c:v>0.02</c:v>
                </c:pt>
                <c:pt idx="50">
                  <c:v>0</c:v>
                </c:pt>
                <c:pt idx="51">
                  <c:v>0.09</c:v>
                </c:pt>
                <c:pt idx="52">
                  <c:v>0.02</c:v>
                </c:pt>
                <c:pt idx="53">
                  <c:v>0.09</c:v>
                </c:pt>
                <c:pt idx="54">
                  <c:v>0.08</c:v>
                </c:pt>
                <c:pt idx="55">
                  <c:v>0.14000000000000001</c:v>
                </c:pt>
                <c:pt idx="56">
                  <c:v>0.18</c:v>
                </c:pt>
                <c:pt idx="57">
                  <c:v>0.45</c:v>
                </c:pt>
                <c:pt idx="58">
                  <c:v>0.01</c:v>
                </c:pt>
                <c:pt idx="59">
                  <c:v>0.06</c:v>
                </c:pt>
                <c:pt idx="60">
                  <c:v>0.08</c:v>
                </c:pt>
                <c:pt idx="61">
                  <c:v>0.15</c:v>
                </c:pt>
                <c:pt idx="62">
                  <c:v>0.28999999999999998</c:v>
                </c:pt>
                <c:pt idx="63">
                  <c:v>0.02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0.01</c:v>
                </c:pt>
                <c:pt idx="68">
                  <c:v>0.02</c:v>
                </c:pt>
                <c:pt idx="69">
                  <c:v>0</c:v>
                </c:pt>
                <c:pt idx="70">
                  <c:v>0.05</c:v>
                </c:pt>
                <c:pt idx="72">
                  <c:v>0.26</c:v>
                </c:pt>
                <c:pt idx="73">
                  <c:v>0.31</c:v>
                </c:pt>
                <c:pt idx="74">
                  <c:v>0.06</c:v>
                </c:pt>
                <c:pt idx="75">
                  <c:v>0.15</c:v>
                </c:pt>
                <c:pt idx="76">
                  <c:v>0.2</c:v>
                </c:pt>
                <c:pt idx="77">
                  <c:v>0.2</c:v>
                </c:pt>
                <c:pt idx="78">
                  <c:v>0.4</c:v>
                </c:pt>
                <c:pt idx="79">
                  <c:v>0.24</c:v>
                </c:pt>
                <c:pt idx="80">
                  <c:v>0.62</c:v>
                </c:pt>
                <c:pt idx="81">
                  <c:v>0.45</c:v>
                </c:pt>
                <c:pt idx="82">
                  <c:v>0.45</c:v>
                </c:pt>
                <c:pt idx="83">
                  <c:v>0.45</c:v>
                </c:pt>
                <c:pt idx="84">
                  <c:v>0.45</c:v>
                </c:pt>
                <c:pt idx="85">
                  <c:v>0.28000000000000003</c:v>
                </c:pt>
                <c:pt idx="86">
                  <c:v>0.32</c:v>
                </c:pt>
                <c:pt idx="87">
                  <c:v>0.21</c:v>
                </c:pt>
                <c:pt idx="88">
                  <c:v>0.38</c:v>
                </c:pt>
                <c:pt idx="89">
                  <c:v>0.38</c:v>
                </c:pt>
                <c:pt idx="90">
                  <c:v>0.36</c:v>
                </c:pt>
                <c:pt idx="91">
                  <c:v>0.42</c:v>
                </c:pt>
                <c:pt idx="92">
                  <c:v>0.41</c:v>
                </c:pt>
                <c:pt idx="93">
                  <c:v>0.45</c:v>
                </c:pt>
                <c:pt idx="94">
                  <c:v>0.48</c:v>
                </c:pt>
                <c:pt idx="95">
                  <c:v>0.46</c:v>
                </c:pt>
                <c:pt idx="96">
                  <c:v>0.5</c:v>
                </c:pt>
                <c:pt idx="97">
                  <c:v>0.32</c:v>
                </c:pt>
                <c:pt idx="98">
                  <c:v>0.38</c:v>
                </c:pt>
                <c:pt idx="99">
                  <c:v>0.86</c:v>
                </c:pt>
                <c:pt idx="100">
                  <c:v>0.53</c:v>
                </c:pt>
                <c:pt idx="101">
                  <c:v>0.53</c:v>
                </c:pt>
                <c:pt idx="102">
                  <c:v>0.53</c:v>
                </c:pt>
                <c:pt idx="103">
                  <c:v>1.07</c:v>
                </c:pt>
                <c:pt idx="104">
                  <c:v>1.54</c:v>
                </c:pt>
                <c:pt idx="105">
                  <c:v>0.93</c:v>
                </c:pt>
                <c:pt idx="106">
                  <c:v>0.42</c:v>
                </c:pt>
                <c:pt idx="107">
                  <c:v>0.26</c:v>
                </c:pt>
                <c:pt idx="108">
                  <c:v>0.06</c:v>
                </c:pt>
                <c:pt idx="109">
                  <c:v>0.06</c:v>
                </c:pt>
                <c:pt idx="110">
                  <c:v>0.06</c:v>
                </c:pt>
                <c:pt idx="111">
                  <c:v>0.04</c:v>
                </c:pt>
                <c:pt idx="112">
                  <c:v>0.12</c:v>
                </c:pt>
                <c:pt idx="113">
                  <c:v>0.12</c:v>
                </c:pt>
                <c:pt idx="114">
                  <c:v>0.06</c:v>
                </c:pt>
                <c:pt idx="115">
                  <c:v>0</c:v>
                </c:pt>
                <c:pt idx="116">
                  <c:v>0.27</c:v>
                </c:pt>
                <c:pt idx="117">
                  <c:v>0.06</c:v>
                </c:pt>
                <c:pt idx="118">
                  <c:v>0.04</c:v>
                </c:pt>
                <c:pt idx="119">
                  <c:v>0.03</c:v>
                </c:pt>
                <c:pt idx="120">
                  <c:v>0.01</c:v>
                </c:pt>
                <c:pt idx="121">
                  <c:v>0.12</c:v>
                </c:pt>
                <c:pt idx="122">
                  <c:v>0.13</c:v>
                </c:pt>
                <c:pt idx="123">
                  <c:v>0.14000000000000001</c:v>
                </c:pt>
                <c:pt idx="124">
                  <c:v>0.94</c:v>
                </c:pt>
                <c:pt idx="125">
                  <c:v>2.4500000000000002</c:v>
                </c:pt>
                <c:pt idx="126">
                  <c:v>2.3199999999999998</c:v>
                </c:pt>
                <c:pt idx="127">
                  <c:v>4.37</c:v>
                </c:pt>
                <c:pt idx="128">
                  <c:v>3.02</c:v>
                </c:pt>
                <c:pt idx="129">
                  <c:v>2.5099999999999998</c:v>
                </c:pt>
                <c:pt idx="130">
                  <c:v>3.05</c:v>
                </c:pt>
                <c:pt idx="131">
                  <c:v>0.64</c:v>
                </c:pt>
                <c:pt idx="132">
                  <c:v>0.65</c:v>
                </c:pt>
                <c:pt idx="133">
                  <c:v>1.05</c:v>
                </c:pt>
                <c:pt idx="134">
                  <c:v>1.04</c:v>
                </c:pt>
                <c:pt idx="135">
                  <c:v>1.05</c:v>
                </c:pt>
                <c:pt idx="136">
                  <c:v>0.67</c:v>
                </c:pt>
                <c:pt idx="137">
                  <c:v>0.65</c:v>
                </c:pt>
                <c:pt idx="138">
                  <c:v>0.65</c:v>
                </c:pt>
                <c:pt idx="139">
                  <c:v>0.73</c:v>
                </c:pt>
                <c:pt idx="140">
                  <c:v>1.27</c:v>
                </c:pt>
                <c:pt idx="141">
                  <c:v>0.95</c:v>
                </c:pt>
                <c:pt idx="142">
                  <c:v>0.22</c:v>
                </c:pt>
                <c:pt idx="143">
                  <c:v>0.19</c:v>
                </c:pt>
                <c:pt idx="144">
                  <c:v>0.92</c:v>
                </c:pt>
                <c:pt idx="145">
                  <c:v>0.84</c:v>
                </c:pt>
                <c:pt idx="146">
                  <c:v>0.86</c:v>
                </c:pt>
                <c:pt idx="147">
                  <c:v>0.34</c:v>
                </c:pt>
                <c:pt idx="148">
                  <c:v>0.15</c:v>
                </c:pt>
                <c:pt idx="149">
                  <c:v>0.13</c:v>
                </c:pt>
                <c:pt idx="150">
                  <c:v>0.13</c:v>
                </c:pt>
                <c:pt idx="151">
                  <c:v>0.13</c:v>
                </c:pt>
                <c:pt idx="152">
                  <c:v>0.22</c:v>
                </c:pt>
                <c:pt idx="153">
                  <c:v>0.26</c:v>
                </c:pt>
                <c:pt idx="154">
                  <c:v>0.28000000000000003</c:v>
                </c:pt>
                <c:pt idx="155">
                  <c:v>0.1</c:v>
                </c:pt>
                <c:pt idx="156">
                  <c:v>0.16</c:v>
                </c:pt>
                <c:pt idx="157">
                  <c:v>0.16</c:v>
                </c:pt>
                <c:pt idx="158">
                  <c:v>0.15</c:v>
                </c:pt>
                <c:pt idx="159">
                  <c:v>0.06</c:v>
                </c:pt>
                <c:pt idx="160">
                  <c:v>0.06</c:v>
                </c:pt>
                <c:pt idx="161">
                  <c:v>0.06</c:v>
                </c:pt>
                <c:pt idx="162">
                  <c:v>0.06</c:v>
                </c:pt>
                <c:pt idx="163">
                  <c:v>0</c:v>
                </c:pt>
                <c:pt idx="164">
                  <c:v>0.04</c:v>
                </c:pt>
                <c:pt idx="165">
                  <c:v>0.05</c:v>
                </c:pt>
                <c:pt idx="166">
                  <c:v>0.03</c:v>
                </c:pt>
                <c:pt idx="167">
                  <c:v>0.03</c:v>
                </c:pt>
                <c:pt idx="168">
                  <c:v>0.02</c:v>
                </c:pt>
                <c:pt idx="169">
                  <c:v>0.03</c:v>
                </c:pt>
                <c:pt idx="170">
                  <c:v>0.24</c:v>
                </c:pt>
                <c:pt idx="171">
                  <c:v>0.03</c:v>
                </c:pt>
                <c:pt idx="172">
                  <c:v>0.09</c:v>
                </c:pt>
                <c:pt idx="173">
                  <c:v>0.22</c:v>
                </c:pt>
                <c:pt idx="174">
                  <c:v>0.08</c:v>
                </c:pt>
                <c:pt idx="175">
                  <c:v>0.64</c:v>
                </c:pt>
                <c:pt idx="176">
                  <c:v>0.47</c:v>
                </c:pt>
                <c:pt idx="177">
                  <c:v>0.43</c:v>
                </c:pt>
                <c:pt idx="178">
                  <c:v>0.11</c:v>
                </c:pt>
                <c:pt idx="179">
                  <c:v>0.13</c:v>
                </c:pt>
                <c:pt idx="180">
                  <c:v>0.8</c:v>
                </c:pt>
                <c:pt idx="181">
                  <c:v>0.8</c:v>
                </c:pt>
                <c:pt idx="182">
                  <c:v>1.07</c:v>
                </c:pt>
                <c:pt idx="183">
                  <c:v>1.07</c:v>
                </c:pt>
                <c:pt idx="184">
                  <c:v>1.07</c:v>
                </c:pt>
                <c:pt idx="185">
                  <c:v>1.04</c:v>
                </c:pt>
                <c:pt idx="186">
                  <c:v>1.04</c:v>
                </c:pt>
                <c:pt idx="187">
                  <c:v>1.04</c:v>
                </c:pt>
                <c:pt idx="188">
                  <c:v>1.05</c:v>
                </c:pt>
                <c:pt idx="189">
                  <c:v>1.06</c:v>
                </c:pt>
                <c:pt idx="190">
                  <c:v>0.67</c:v>
                </c:pt>
                <c:pt idx="191">
                  <c:v>0.6</c:v>
                </c:pt>
                <c:pt idx="192">
                  <c:v>0.6</c:v>
                </c:pt>
                <c:pt idx="193">
                  <c:v>0.49</c:v>
                </c:pt>
                <c:pt idx="194">
                  <c:v>0.02</c:v>
                </c:pt>
                <c:pt idx="196">
                  <c:v>0</c:v>
                </c:pt>
                <c:pt idx="197">
                  <c:v>0</c:v>
                </c:pt>
                <c:pt idx="198">
                  <c:v>0.26</c:v>
                </c:pt>
                <c:pt idx="199">
                  <c:v>0.32</c:v>
                </c:pt>
                <c:pt idx="200">
                  <c:v>0</c:v>
                </c:pt>
                <c:pt idx="201">
                  <c:v>0.17</c:v>
                </c:pt>
                <c:pt idx="202">
                  <c:v>0.23</c:v>
                </c:pt>
                <c:pt idx="203">
                  <c:v>0.01</c:v>
                </c:pt>
                <c:pt idx="204">
                  <c:v>0.01</c:v>
                </c:pt>
                <c:pt idx="205">
                  <c:v>0.01</c:v>
                </c:pt>
                <c:pt idx="206">
                  <c:v>0.01</c:v>
                </c:pt>
                <c:pt idx="207">
                  <c:v>0.04</c:v>
                </c:pt>
                <c:pt idx="208">
                  <c:v>0.34</c:v>
                </c:pt>
                <c:pt idx="209">
                  <c:v>7.0000000000000007E-2</c:v>
                </c:pt>
                <c:pt idx="210">
                  <c:v>7.0000000000000007E-2</c:v>
                </c:pt>
                <c:pt idx="211">
                  <c:v>0.21</c:v>
                </c:pt>
                <c:pt idx="212">
                  <c:v>0.31</c:v>
                </c:pt>
                <c:pt idx="213">
                  <c:v>0.33</c:v>
                </c:pt>
                <c:pt idx="214">
                  <c:v>0.17</c:v>
                </c:pt>
                <c:pt idx="215">
                  <c:v>0.01</c:v>
                </c:pt>
                <c:pt idx="216">
                  <c:v>0.01</c:v>
                </c:pt>
                <c:pt idx="217">
                  <c:v>0.01</c:v>
                </c:pt>
                <c:pt idx="218">
                  <c:v>0.01</c:v>
                </c:pt>
                <c:pt idx="219">
                  <c:v>0.01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0.05</c:v>
                </c:pt>
                <c:pt idx="226">
                  <c:v>0.1</c:v>
                </c:pt>
                <c:pt idx="227">
                  <c:v>0</c:v>
                </c:pt>
                <c:pt idx="228">
                  <c:v>0.01</c:v>
                </c:pt>
                <c:pt idx="229">
                  <c:v>0.01</c:v>
                </c:pt>
                <c:pt idx="230">
                  <c:v>7.0000000000000007E-2</c:v>
                </c:pt>
                <c:pt idx="231">
                  <c:v>0.03</c:v>
                </c:pt>
                <c:pt idx="232">
                  <c:v>0.04</c:v>
                </c:pt>
                <c:pt idx="233">
                  <c:v>0.04</c:v>
                </c:pt>
                <c:pt idx="234">
                  <c:v>0.04</c:v>
                </c:pt>
                <c:pt idx="235">
                  <c:v>0.05</c:v>
                </c:pt>
                <c:pt idx="236">
                  <c:v>0.05</c:v>
                </c:pt>
                <c:pt idx="237">
                  <c:v>0</c:v>
                </c:pt>
                <c:pt idx="238">
                  <c:v>0.01</c:v>
                </c:pt>
                <c:pt idx="239">
                  <c:v>0.01</c:v>
                </c:pt>
                <c:pt idx="240">
                  <c:v>0</c:v>
                </c:pt>
                <c:pt idx="241">
                  <c:v>0.01</c:v>
                </c:pt>
                <c:pt idx="242">
                  <c:v>0.04</c:v>
                </c:pt>
                <c:pt idx="243">
                  <c:v>0.01</c:v>
                </c:pt>
                <c:pt idx="244">
                  <c:v>0.03</c:v>
                </c:pt>
                <c:pt idx="245">
                  <c:v>0</c:v>
                </c:pt>
                <c:pt idx="246">
                  <c:v>0</c:v>
                </c:pt>
                <c:pt idx="247">
                  <c:v>0</c:v>
                </c:pt>
                <c:pt idx="248">
                  <c:v>0</c:v>
                </c:pt>
                <c:pt idx="249">
                  <c:v>0</c:v>
                </c:pt>
                <c:pt idx="250">
                  <c:v>0.03</c:v>
                </c:pt>
                <c:pt idx="251">
                  <c:v>0.02</c:v>
                </c:pt>
                <c:pt idx="252">
                  <c:v>0.02</c:v>
                </c:pt>
                <c:pt idx="253">
                  <c:v>0.04</c:v>
                </c:pt>
                <c:pt idx="254">
                  <c:v>0.15</c:v>
                </c:pt>
                <c:pt idx="255">
                  <c:v>0.11</c:v>
                </c:pt>
                <c:pt idx="256">
                  <c:v>0.24</c:v>
                </c:pt>
                <c:pt idx="257">
                  <c:v>0.27</c:v>
                </c:pt>
                <c:pt idx="258">
                  <c:v>0</c:v>
                </c:pt>
                <c:pt idx="259">
                  <c:v>0</c:v>
                </c:pt>
                <c:pt idx="260">
                  <c:v>0.55000000000000004</c:v>
                </c:pt>
                <c:pt idx="261">
                  <c:v>7.0000000000000007E-2</c:v>
                </c:pt>
                <c:pt idx="262">
                  <c:v>7.0000000000000007E-2</c:v>
                </c:pt>
                <c:pt idx="263">
                  <c:v>0.16</c:v>
                </c:pt>
                <c:pt idx="264">
                  <c:v>0</c:v>
                </c:pt>
                <c:pt idx="265">
                  <c:v>0.1</c:v>
                </c:pt>
                <c:pt idx="266">
                  <c:v>0.13</c:v>
                </c:pt>
                <c:pt idx="267">
                  <c:v>0.37</c:v>
                </c:pt>
                <c:pt idx="268">
                  <c:v>0.35</c:v>
                </c:pt>
                <c:pt idx="269">
                  <c:v>0.41</c:v>
                </c:pt>
                <c:pt idx="270">
                  <c:v>0.3</c:v>
                </c:pt>
                <c:pt idx="271">
                  <c:v>0.15</c:v>
                </c:pt>
                <c:pt idx="272">
                  <c:v>0.3</c:v>
                </c:pt>
                <c:pt idx="273">
                  <c:v>0.31</c:v>
                </c:pt>
                <c:pt idx="274">
                  <c:v>0.31</c:v>
                </c:pt>
                <c:pt idx="275">
                  <c:v>0.08</c:v>
                </c:pt>
                <c:pt idx="276">
                  <c:v>0.56000000000000005</c:v>
                </c:pt>
                <c:pt idx="277">
                  <c:v>0.39</c:v>
                </c:pt>
                <c:pt idx="278">
                  <c:v>0.4</c:v>
                </c:pt>
                <c:pt idx="279">
                  <c:v>0.4</c:v>
                </c:pt>
                <c:pt idx="280">
                  <c:v>0</c:v>
                </c:pt>
                <c:pt idx="281">
                  <c:v>0</c:v>
                </c:pt>
                <c:pt idx="282">
                  <c:v>0</c:v>
                </c:pt>
                <c:pt idx="283">
                  <c:v>0</c:v>
                </c:pt>
                <c:pt idx="284">
                  <c:v>0.09</c:v>
                </c:pt>
                <c:pt idx="285">
                  <c:v>0.09</c:v>
                </c:pt>
                <c:pt idx="286">
                  <c:v>0.09</c:v>
                </c:pt>
                <c:pt idx="287">
                  <c:v>0.03</c:v>
                </c:pt>
                <c:pt idx="288">
                  <c:v>0.03</c:v>
                </c:pt>
                <c:pt idx="289">
                  <c:v>0.04</c:v>
                </c:pt>
                <c:pt idx="290">
                  <c:v>0.04</c:v>
                </c:pt>
                <c:pt idx="291">
                  <c:v>0.17</c:v>
                </c:pt>
                <c:pt idx="292">
                  <c:v>0.17</c:v>
                </c:pt>
                <c:pt idx="293">
                  <c:v>0.23</c:v>
                </c:pt>
                <c:pt idx="294">
                  <c:v>0.04</c:v>
                </c:pt>
                <c:pt idx="295">
                  <c:v>0.06</c:v>
                </c:pt>
                <c:pt idx="296">
                  <c:v>0.06</c:v>
                </c:pt>
                <c:pt idx="297">
                  <c:v>0.16</c:v>
                </c:pt>
                <c:pt idx="298">
                  <c:v>0.15</c:v>
                </c:pt>
                <c:pt idx="299">
                  <c:v>0.15</c:v>
                </c:pt>
                <c:pt idx="300">
                  <c:v>0.01</c:v>
                </c:pt>
                <c:pt idx="301">
                  <c:v>0.02</c:v>
                </c:pt>
                <c:pt idx="302">
                  <c:v>0</c:v>
                </c:pt>
                <c:pt idx="303">
                  <c:v>0.1</c:v>
                </c:pt>
                <c:pt idx="304">
                  <c:v>0.05</c:v>
                </c:pt>
                <c:pt idx="305">
                  <c:v>0.04</c:v>
                </c:pt>
                <c:pt idx="306">
                  <c:v>0.12</c:v>
                </c:pt>
                <c:pt idx="307">
                  <c:v>0.01</c:v>
                </c:pt>
                <c:pt idx="309">
                  <c:v>0.05</c:v>
                </c:pt>
                <c:pt idx="310">
                  <c:v>0</c:v>
                </c:pt>
                <c:pt idx="311">
                  <c:v>0.02</c:v>
                </c:pt>
                <c:pt idx="312">
                  <c:v>0.03</c:v>
                </c:pt>
                <c:pt idx="313">
                  <c:v>0.05</c:v>
                </c:pt>
                <c:pt idx="314">
                  <c:v>0.03</c:v>
                </c:pt>
                <c:pt idx="315">
                  <c:v>0</c:v>
                </c:pt>
                <c:pt idx="316">
                  <c:v>0.05</c:v>
                </c:pt>
                <c:pt idx="317">
                  <c:v>0.7</c:v>
                </c:pt>
                <c:pt idx="318">
                  <c:v>0.08</c:v>
                </c:pt>
                <c:pt idx="319">
                  <c:v>0.22</c:v>
                </c:pt>
                <c:pt idx="320">
                  <c:v>0.12</c:v>
                </c:pt>
                <c:pt idx="321">
                  <c:v>0.05</c:v>
                </c:pt>
                <c:pt idx="322">
                  <c:v>0.05</c:v>
                </c:pt>
                <c:pt idx="323">
                  <c:v>0</c:v>
                </c:pt>
                <c:pt idx="324">
                  <c:v>0</c:v>
                </c:pt>
                <c:pt idx="325">
                  <c:v>0</c:v>
                </c:pt>
                <c:pt idx="326">
                  <c:v>0</c:v>
                </c:pt>
                <c:pt idx="327">
                  <c:v>0</c:v>
                </c:pt>
                <c:pt idx="328">
                  <c:v>0</c:v>
                </c:pt>
                <c:pt idx="329">
                  <c:v>0</c:v>
                </c:pt>
                <c:pt idx="330">
                  <c:v>0.03</c:v>
                </c:pt>
                <c:pt idx="331">
                  <c:v>0</c:v>
                </c:pt>
                <c:pt idx="332">
                  <c:v>0.01</c:v>
                </c:pt>
                <c:pt idx="333">
                  <c:v>0.05</c:v>
                </c:pt>
                <c:pt idx="334">
                  <c:v>0</c:v>
                </c:pt>
                <c:pt idx="335">
                  <c:v>0</c:v>
                </c:pt>
                <c:pt idx="336">
                  <c:v>0.01</c:v>
                </c:pt>
                <c:pt idx="337">
                  <c:v>0</c:v>
                </c:pt>
                <c:pt idx="338">
                  <c:v>0</c:v>
                </c:pt>
                <c:pt idx="339">
                  <c:v>0.01</c:v>
                </c:pt>
                <c:pt idx="340">
                  <c:v>0</c:v>
                </c:pt>
                <c:pt idx="341">
                  <c:v>0.01</c:v>
                </c:pt>
                <c:pt idx="342">
                  <c:v>0.01</c:v>
                </c:pt>
                <c:pt idx="343">
                  <c:v>0.17</c:v>
                </c:pt>
                <c:pt idx="344">
                  <c:v>0</c:v>
                </c:pt>
                <c:pt idx="345">
                  <c:v>0</c:v>
                </c:pt>
                <c:pt idx="346">
                  <c:v>0.02</c:v>
                </c:pt>
                <c:pt idx="347">
                  <c:v>0.06</c:v>
                </c:pt>
                <c:pt idx="348">
                  <c:v>0.06</c:v>
                </c:pt>
                <c:pt idx="349">
                  <c:v>0.06</c:v>
                </c:pt>
                <c:pt idx="350">
                  <c:v>0.26</c:v>
                </c:pt>
                <c:pt idx="351">
                  <c:v>0.04</c:v>
                </c:pt>
                <c:pt idx="352">
                  <c:v>0.04</c:v>
                </c:pt>
                <c:pt idx="353">
                  <c:v>0.79</c:v>
                </c:pt>
                <c:pt idx="354">
                  <c:v>0.62</c:v>
                </c:pt>
                <c:pt idx="355">
                  <c:v>0.62</c:v>
                </c:pt>
                <c:pt idx="356">
                  <c:v>0.05</c:v>
                </c:pt>
                <c:pt idx="357">
                  <c:v>0</c:v>
                </c:pt>
                <c:pt idx="358">
                  <c:v>0.34</c:v>
                </c:pt>
                <c:pt idx="359">
                  <c:v>0.52</c:v>
                </c:pt>
                <c:pt idx="360">
                  <c:v>0.53</c:v>
                </c:pt>
                <c:pt idx="361">
                  <c:v>0.53</c:v>
                </c:pt>
                <c:pt idx="362">
                  <c:v>0.04</c:v>
                </c:pt>
                <c:pt idx="363">
                  <c:v>0.76</c:v>
                </c:pt>
                <c:pt idx="364">
                  <c:v>0.28999999999999998</c:v>
                </c:pt>
                <c:pt idx="365">
                  <c:v>0.33</c:v>
                </c:pt>
                <c:pt idx="366">
                  <c:v>0.68</c:v>
                </c:pt>
                <c:pt idx="367">
                  <c:v>0.68</c:v>
                </c:pt>
                <c:pt idx="368">
                  <c:v>0.01</c:v>
                </c:pt>
                <c:pt idx="369">
                  <c:v>0.4</c:v>
                </c:pt>
                <c:pt idx="370">
                  <c:v>0.55000000000000004</c:v>
                </c:pt>
                <c:pt idx="372">
                  <c:v>0.11</c:v>
                </c:pt>
                <c:pt idx="373">
                  <c:v>0.11</c:v>
                </c:pt>
                <c:pt idx="374">
                  <c:v>0</c:v>
                </c:pt>
                <c:pt idx="375">
                  <c:v>0</c:v>
                </c:pt>
                <c:pt idx="376">
                  <c:v>0.01</c:v>
                </c:pt>
                <c:pt idx="377">
                  <c:v>0.01</c:v>
                </c:pt>
                <c:pt idx="378">
                  <c:v>0.02</c:v>
                </c:pt>
                <c:pt idx="379">
                  <c:v>0.02</c:v>
                </c:pt>
                <c:pt idx="380">
                  <c:v>0.02</c:v>
                </c:pt>
                <c:pt idx="381">
                  <c:v>0.01</c:v>
                </c:pt>
                <c:pt idx="382">
                  <c:v>0</c:v>
                </c:pt>
                <c:pt idx="383">
                  <c:v>0</c:v>
                </c:pt>
                <c:pt idx="384">
                  <c:v>0</c:v>
                </c:pt>
                <c:pt idx="385">
                  <c:v>0.28000000000000003</c:v>
                </c:pt>
                <c:pt idx="386">
                  <c:v>0.01</c:v>
                </c:pt>
                <c:pt idx="387">
                  <c:v>7.0000000000000007E-2</c:v>
                </c:pt>
                <c:pt idx="388">
                  <c:v>0.08</c:v>
                </c:pt>
                <c:pt idx="389">
                  <c:v>0.08</c:v>
                </c:pt>
                <c:pt idx="390">
                  <c:v>0.08</c:v>
                </c:pt>
                <c:pt idx="391">
                  <c:v>0.08</c:v>
                </c:pt>
                <c:pt idx="392">
                  <c:v>0.08</c:v>
                </c:pt>
                <c:pt idx="393">
                  <c:v>0.16</c:v>
                </c:pt>
                <c:pt idx="394">
                  <c:v>0.88</c:v>
                </c:pt>
                <c:pt idx="395">
                  <c:v>0.09</c:v>
                </c:pt>
                <c:pt idx="396">
                  <c:v>0.03</c:v>
                </c:pt>
                <c:pt idx="397">
                  <c:v>0.03</c:v>
                </c:pt>
                <c:pt idx="398">
                  <c:v>0.03</c:v>
                </c:pt>
                <c:pt idx="399">
                  <c:v>0.03</c:v>
                </c:pt>
                <c:pt idx="400">
                  <c:v>0.37</c:v>
                </c:pt>
                <c:pt idx="401">
                  <c:v>0.28999999999999998</c:v>
                </c:pt>
                <c:pt idx="402">
                  <c:v>0.72</c:v>
                </c:pt>
                <c:pt idx="403">
                  <c:v>0.9</c:v>
                </c:pt>
                <c:pt idx="404">
                  <c:v>0.54</c:v>
                </c:pt>
                <c:pt idx="405">
                  <c:v>0.03</c:v>
                </c:pt>
                <c:pt idx="406">
                  <c:v>0.04</c:v>
                </c:pt>
                <c:pt idx="407">
                  <c:v>0.85</c:v>
                </c:pt>
                <c:pt idx="408">
                  <c:v>0.85</c:v>
                </c:pt>
                <c:pt idx="409">
                  <c:v>0.35</c:v>
                </c:pt>
                <c:pt idx="410">
                  <c:v>0.95</c:v>
                </c:pt>
                <c:pt idx="411">
                  <c:v>0.31</c:v>
                </c:pt>
                <c:pt idx="412">
                  <c:v>0.02</c:v>
                </c:pt>
                <c:pt idx="413">
                  <c:v>0.03</c:v>
                </c:pt>
                <c:pt idx="414">
                  <c:v>0.03</c:v>
                </c:pt>
                <c:pt idx="415">
                  <c:v>0.2</c:v>
                </c:pt>
                <c:pt idx="416">
                  <c:v>0</c:v>
                </c:pt>
                <c:pt idx="417">
                  <c:v>0.18</c:v>
                </c:pt>
                <c:pt idx="418">
                  <c:v>0.18</c:v>
                </c:pt>
                <c:pt idx="419">
                  <c:v>0.3</c:v>
                </c:pt>
                <c:pt idx="420">
                  <c:v>0.04</c:v>
                </c:pt>
                <c:pt idx="421">
                  <c:v>0</c:v>
                </c:pt>
                <c:pt idx="422">
                  <c:v>0.03</c:v>
                </c:pt>
                <c:pt idx="423">
                  <c:v>0.03</c:v>
                </c:pt>
                <c:pt idx="424">
                  <c:v>0.03</c:v>
                </c:pt>
                <c:pt idx="425">
                  <c:v>0.03</c:v>
                </c:pt>
                <c:pt idx="426">
                  <c:v>0.04</c:v>
                </c:pt>
                <c:pt idx="427">
                  <c:v>0.31</c:v>
                </c:pt>
                <c:pt idx="428">
                  <c:v>0.79</c:v>
                </c:pt>
                <c:pt idx="429">
                  <c:v>0.57999999999999996</c:v>
                </c:pt>
                <c:pt idx="430">
                  <c:v>0.05</c:v>
                </c:pt>
                <c:pt idx="431">
                  <c:v>0.03</c:v>
                </c:pt>
                <c:pt idx="432">
                  <c:v>0.04</c:v>
                </c:pt>
                <c:pt idx="433">
                  <c:v>0.04</c:v>
                </c:pt>
                <c:pt idx="434">
                  <c:v>0.04</c:v>
                </c:pt>
                <c:pt idx="435">
                  <c:v>0.27</c:v>
                </c:pt>
                <c:pt idx="436">
                  <c:v>0.08</c:v>
                </c:pt>
                <c:pt idx="437">
                  <c:v>0</c:v>
                </c:pt>
                <c:pt idx="438">
                  <c:v>0.14000000000000001</c:v>
                </c:pt>
                <c:pt idx="439">
                  <c:v>0.08</c:v>
                </c:pt>
                <c:pt idx="440">
                  <c:v>0.01</c:v>
                </c:pt>
                <c:pt idx="441">
                  <c:v>0.01</c:v>
                </c:pt>
                <c:pt idx="442">
                  <c:v>0.21</c:v>
                </c:pt>
                <c:pt idx="443">
                  <c:v>0.21</c:v>
                </c:pt>
                <c:pt idx="444">
                  <c:v>7.0000000000000007E-2</c:v>
                </c:pt>
                <c:pt idx="445">
                  <c:v>0.04</c:v>
                </c:pt>
                <c:pt idx="446">
                  <c:v>0.15</c:v>
                </c:pt>
                <c:pt idx="447">
                  <c:v>0.15</c:v>
                </c:pt>
                <c:pt idx="448">
                  <c:v>0.17</c:v>
                </c:pt>
                <c:pt idx="449">
                  <c:v>0.17</c:v>
                </c:pt>
                <c:pt idx="450">
                  <c:v>0.06</c:v>
                </c:pt>
                <c:pt idx="451">
                  <c:v>0.05</c:v>
                </c:pt>
                <c:pt idx="452">
                  <c:v>0.15</c:v>
                </c:pt>
                <c:pt idx="453">
                  <c:v>0.16</c:v>
                </c:pt>
                <c:pt idx="454">
                  <c:v>0</c:v>
                </c:pt>
                <c:pt idx="455">
                  <c:v>0.38</c:v>
                </c:pt>
                <c:pt idx="456">
                  <c:v>0.39</c:v>
                </c:pt>
                <c:pt idx="457">
                  <c:v>0.2</c:v>
                </c:pt>
                <c:pt idx="458">
                  <c:v>0.67</c:v>
                </c:pt>
                <c:pt idx="459">
                  <c:v>0.42</c:v>
                </c:pt>
                <c:pt idx="460">
                  <c:v>0.09</c:v>
                </c:pt>
                <c:pt idx="461">
                  <c:v>0.56999999999999995</c:v>
                </c:pt>
                <c:pt idx="462">
                  <c:v>0.2</c:v>
                </c:pt>
                <c:pt idx="463">
                  <c:v>0.2</c:v>
                </c:pt>
                <c:pt idx="464">
                  <c:v>0.49</c:v>
                </c:pt>
                <c:pt idx="465">
                  <c:v>0.49</c:v>
                </c:pt>
                <c:pt idx="466">
                  <c:v>0.28000000000000003</c:v>
                </c:pt>
                <c:pt idx="467">
                  <c:v>0.64</c:v>
                </c:pt>
                <c:pt idx="468">
                  <c:v>0.1</c:v>
                </c:pt>
                <c:pt idx="469">
                  <c:v>0.15</c:v>
                </c:pt>
                <c:pt idx="470">
                  <c:v>0.16</c:v>
                </c:pt>
                <c:pt idx="471">
                  <c:v>0.17</c:v>
                </c:pt>
                <c:pt idx="472">
                  <c:v>0.18</c:v>
                </c:pt>
                <c:pt idx="473">
                  <c:v>0.18</c:v>
                </c:pt>
                <c:pt idx="474">
                  <c:v>0.18</c:v>
                </c:pt>
                <c:pt idx="475">
                  <c:v>0.18</c:v>
                </c:pt>
                <c:pt idx="476">
                  <c:v>0.18</c:v>
                </c:pt>
                <c:pt idx="477">
                  <c:v>0.18</c:v>
                </c:pt>
                <c:pt idx="478">
                  <c:v>0.11</c:v>
                </c:pt>
                <c:pt idx="479">
                  <c:v>0.01</c:v>
                </c:pt>
                <c:pt idx="480">
                  <c:v>0.06</c:v>
                </c:pt>
                <c:pt idx="481">
                  <c:v>0.03</c:v>
                </c:pt>
                <c:pt idx="482">
                  <c:v>0</c:v>
                </c:pt>
                <c:pt idx="483">
                  <c:v>0</c:v>
                </c:pt>
                <c:pt idx="484">
                  <c:v>0</c:v>
                </c:pt>
                <c:pt idx="485">
                  <c:v>0</c:v>
                </c:pt>
                <c:pt idx="486">
                  <c:v>0</c:v>
                </c:pt>
                <c:pt idx="487">
                  <c:v>0</c:v>
                </c:pt>
                <c:pt idx="488">
                  <c:v>0</c:v>
                </c:pt>
                <c:pt idx="489">
                  <c:v>0.15</c:v>
                </c:pt>
                <c:pt idx="491">
                  <c:v>0.16</c:v>
                </c:pt>
                <c:pt idx="492">
                  <c:v>0.28000000000000003</c:v>
                </c:pt>
                <c:pt idx="493">
                  <c:v>0.25</c:v>
                </c:pt>
                <c:pt idx="494">
                  <c:v>0.04</c:v>
                </c:pt>
                <c:pt idx="495">
                  <c:v>0.04</c:v>
                </c:pt>
                <c:pt idx="496">
                  <c:v>0.05</c:v>
                </c:pt>
                <c:pt idx="497">
                  <c:v>0.06</c:v>
                </c:pt>
                <c:pt idx="498">
                  <c:v>0.09</c:v>
                </c:pt>
                <c:pt idx="499">
                  <c:v>0</c:v>
                </c:pt>
                <c:pt idx="500">
                  <c:v>7.0000000000000007E-2</c:v>
                </c:pt>
                <c:pt idx="501">
                  <c:v>0</c:v>
                </c:pt>
                <c:pt idx="502">
                  <c:v>0</c:v>
                </c:pt>
                <c:pt idx="503">
                  <c:v>0.03</c:v>
                </c:pt>
                <c:pt idx="504">
                  <c:v>0.11</c:v>
                </c:pt>
                <c:pt idx="505">
                  <c:v>0.18</c:v>
                </c:pt>
                <c:pt idx="506">
                  <c:v>0.08</c:v>
                </c:pt>
                <c:pt idx="507">
                  <c:v>0.1</c:v>
                </c:pt>
                <c:pt idx="508">
                  <c:v>0.31</c:v>
                </c:pt>
                <c:pt idx="509">
                  <c:v>0.47</c:v>
                </c:pt>
                <c:pt idx="510">
                  <c:v>0.19</c:v>
                </c:pt>
                <c:pt idx="511">
                  <c:v>0.22</c:v>
                </c:pt>
                <c:pt idx="512">
                  <c:v>0.19</c:v>
                </c:pt>
                <c:pt idx="513">
                  <c:v>0.19</c:v>
                </c:pt>
                <c:pt idx="514">
                  <c:v>0.12</c:v>
                </c:pt>
                <c:pt idx="515">
                  <c:v>0.02</c:v>
                </c:pt>
                <c:pt idx="516">
                  <c:v>0.34</c:v>
                </c:pt>
                <c:pt idx="517">
                  <c:v>0.1</c:v>
                </c:pt>
                <c:pt idx="518">
                  <c:v>0</c:v>
                </c:pt>
                <c:pt idx="519">
                  <c:v>0</c:v>
                </c:pt>
                <c:pt idx="520">
                  <c:v>7.0000000000000007E-2</c:v>
                </c:pt>
                <c:pt idx="521">
                  <c:v>7.0000000000000007E-2</c:v>
                </c:pt>
                <c:pt idx="522">
                  <c:v>7.0000000000000007E-2</c:v>
                </c:pt>
                <c:pt idx="523">
                  <c:v>7.0000000000000007E-2</c:v>
                </c:pt>
                <c:pt idx="524">
                  <c:v>0.01</c:v>
                </c:pt>
                <c:pt idx="525">
                  <c:v>0.02</c:v>
                </c:pt>
                <c:pt idx="526">
                  <c:v>0.01</c:v>
                </c:pt>
                <c:pt idx="527">
                  <c:v>0.35</c:v>
                </c:pt>
                <c:pt idx="528">
                  <c:v>0.35</c:v>
                </c:pt>
                <c:pt idx="529">
                  <c:v>0.36</c:v>
                </c:pt>
                <c:pt idx="530">
                  <c:v>0.37</c:v>
                </c:pt>
                <c:pt idx="531">
                  <c:v>0.32</c:v>
                </c:pt>
                <c:pt idx="532">
                  <c:v>0.8</c:v>
                </c:pt>
                <c:pt idx="533">
                  <c:v>0.79</c:v>
                </c:pt>
                <c:pt idx="534">
                  <c:v>0.14000000000000001</c:v>
                </c:pt>
                <c:pt idx="535">
                  <c:v>0</c:v>
                </c:pt>
                <c:pt idx="536">
                  <c:v>0.38</c:v>
                </c:pt>
                <c:pt idx="537">
                  <c:v>0.3</c:v>
                </c:pt>
                <c:pt idx="538">
                  <c:v>0.3</c:v>
                </c:pt>
                <c:pt idx="539">
                  <c:v>1.02</c:v>
                </c:pt>
                <c:pt idx="540">
                  <c:v>0.04</c:v>
                </c:pt>
                <c:pt idx="541">
                  <c:v>0.22</c:v>
                </c:pt>
                <c:pt idx="542">
                  <c:v>0.22</c:v>
                </c:pt>
                <c:pt idx="543">
                  <c:v>0.43</c:v>
                </c:pt>
                <c:pt idx="544">
                  <c:v>0.43</c:v>
                </c:pt>
                <c:pt idx="545">
                  <c:v>1.31</c:v>
                </c:pt>
                <c:pt idx="546">
                  <c:v>0.3</c:v>
                </c:pt>
                <c:pt idx="547">
                  <c:v>0.4</c:v>
                </c:pt>
                <c:pt idx="548">
                  <c:v>0.4</c:v>
                </c:pt>
                <c:pt idx="549">
                  <c:v>0.21</c:v>
                </c:pt>
                <c:pt idx="550">
                  <c:v>0.35</c:v>
                </c:pt>
                <c:pt idx="551">
                  <c:v>0.41</c:v>
                </c:pt>
                <c:pt idx="552">
                  <c:v>0.65</c:v>
                </c:pt>
                <c:pt idx="553">
                  <c:v>0.32</c:v>
                </c:pt>
                <c:pt idx="554">
                  <c:v>0.35</c:v>
                </c:pt>
                <c:pt idx="555">
                  <c:v>0.35</c:v>
                </c:pt>
                <c:pt idx="556">
                  <c:v>0.03</c:v>
                </c:pt>
                <c:pt idx="557">
                  <c:v>0.13</c:v>
                </c:pt>
                <c:pt idx="558">
                  <c:v>0.34</c:v>
                </c:pt>
                <c:pt idx="559">
                  <c:v>0.27</c:v>
                </c:pt>
                <c:pt idx="560">
                  <c:v>0.6</c:v>
                </c:pt>
                <c:pt idx="561">
                  <c:v>0.6</c:v>
                </c:pt>
                <c:pt idx="562">
                  <c:v>0.65</c:v>
                </c:pt>
                <c:pt idx="563">
                  <c:v>0.17</c:v>
                </c:pt>
                <c:pt idx="564">
                  <c:v>0.18</c:v>
                </c:pt>
                <c:pt idx="565">
                  <c:v>0.18</c:v>
                </c:pt>
                <c:pt idx="566">
                  <c:v>0.18</c:v>
                </c:pt>
                <c:pt idx="567">
                  <c:v>0.18</c:v>
                </c:pt>
                <c:pt idx="568">
                  <c:v>0.18</c:v>
                </c:pt>
                <c:pt idx="569">
                  <c:v>0.34</c:v>
                </c:pt>
                <c:pt idx="570">
                  <c:v>0.21</c:v>
                </c:pt>
                <c:pt idx="571">
                  <c:v>0.54</c:v>
                </c:pt>
                <c:pt idx="572">
                  <c:v>0.2</c:v>
                </c:pt>
                <c:pt idx="573">
                  <c:v>0.21</c:v>
                </c:pt>
                <c:pt idx="574">
                  <c:v>0.22</c:v>
                </c:pt>
                <c:pt idx="575">
                  <c:v>0.09</c:v>
                </c:pt>
                <c:pt idx="577">
                  <c:v>0.01</c:v>
                </c:pt>
                <c:pt idx="578">
                  <c:v>0</c:v>
                </c:pt>
                <c:pt idx="579">
                  <c:v>0</c:v>
                </c:pt>
                <c:pt idx="580">
                  <c:v>0</c:v>
                </c:pt>
                <c:pt idx="581">
                  <c:v>7.0000000000000007E-2</c:v>
                </c:pt>
                <c:pt idx="582">
                  <c:v>0.02</c:v>
                </c:pt>
                <c:pt idx="583">
                  <c:v>0.04</c:v>
                </c:pt>
                <c:pt idx="584">
                  <c:v>0</c:v>
                </c:pt>
                <c:pt idx="585">
                  <c:v>0</c:v>
                </c:pt>
                <c:pt idx="586">
                  <c:v>0.1</c:v>
                </c:pt>
                <c:pt idx="587">
                  <c:v>0.09</c:v>
                </c:pt>
                <c:pt idx="588">
                  <c:v>0.01</c:v>
                </c:pt>
                <c:pt idx="589">
                  <c:v>0.18</c:v>
                </c:pt>
                <c:pt idx="590">
                  <c:v>0.04</c:v>
                </c:pt>
                <c:pt idx="591">
                  <c:v>0.11</c:v>
                </c:pt>
                <c:pt idx="592">
                  <c:v>0.32</c:v>
                </c:pt>
                <c:pt idx="593">
                  <c:v>0.27</c:v>
                </c:pt>
                <c:pt idx="594">
                  <c:v>0.52</c:v>
                </c:pt>
                <c:pt idx="595">
                  <c:v>0.34</c:v>
                </c:pt>
                <c:pt idx="596">
                  <c:v>0.39</c:v>
                </c:pt>
                <c:pt idx="597">
                  <c:v>0.38</c:v>
                </c:pt>
                <c:pt idx="598">
                  <c:v>0.6</c:v>
                </c:pt>
                <c:pt idx="599">
                  <c:v>0.39</c:v>
                </c:pt>
                <c:pt idx="600">
                  <c:v>0.39</c:v>
                </c:pt>
                <c:pt idx="601">
                  <c:v>0.39</c:v>
                </c:pt>
                <c:pt idx="602">
                  <c:v>0.23</c:v>
                </c:pt>
                <c:pt idx="603">
                  <c:v>0.33</c:v>
                </c:pt>
                <c:pt idx="604">
                  <c:v>0.04</c:v>
                </c:pt>
                <c:pt idx="605">
                  <c:v>0.33</c:v>
                </c:pt>
                <c:pt idx="606">
                  <c:v>0.46</c:v>
                </c:pt>
                <c:pt idx="607">
                  <c:v>0.19</c:v>
                </c:pt>
                <c:pt idx="608">
                  <c:v>0.19</c:v>
                </c:pt>
                <c:pt idx="609">
                  <c:v>0.21</c:v>
                </c:pt>
                <c:pt idx="610">
                  <c:v>0.14000000000000001</c:v>
                </c:pt>
                <c:pt idx="611">
                  <c:v>0.3</c:v>
                </c:pt>
                <c:pt idx="612">
                  <c:v>0.19</c:v>
                </c:pt>
                <c:pt idx="613">
                  <c:v>0.19</c:v>
                </c:pt>
                <c:pt idx="614">
                  <c:v>0.19</c:v>
                </c:pt>
                <c:pt idx="615">
                  <c:v>0.27</c:v>
                </c:pt>
                <c:pt idx="616">
                  <c:v>0.3</c:v>
                </c:pt>
                <c:pt idx="617">
                  <c:v>0.36</c:v>
                </c:pt>
                <c:pt idx="618">
                  <c:v>0.43</c:v>
                </c:pt>
                <c:pt idx="619">
                  <c:v>0.43</c:v>
                </c:pt>
                <c:pt idx="620">
                  <c:v>0.26</c:v>
                </c:pt>
                <c:pt idx="621">
                  <c:v>0.6</c:v>
                </c:pt>
                <c:pt idx="622">
                  <c:v>0.53</c:v>
                </c:pt>
                <c:pt idx="623">
                  <c:v>0.28000000000000003</c:v>
                </c:pt>
                <c:pt idx="624">
                  <c:v>0.01</c:v>
                </c:pt>
                <c:pt idx="625">
                  <c:v>0</c:v>
                </c:pt>
                <c:pt idx="626">
                  <c:v>0.39</c:v>
                </c:pt>
                <c:pt idx="627">
                  <c:v>0.37</c:v>
                </c:pt>
                <c:pt idx="628">
                  <c:v>0.02</c:v>
                </c:pt>
                <c:pt idx="629">
                  <c:v>0.72</c:v>
                </c:pt>
                <c:pt idx="630">
                  <c:v>0.72</c:v>
                </c:pt>
                <c:pt idx="631">
                  <c:v>0.72</c:v>
                </c:pt>
                <c:pt idx="632">
                  <c:v>0.72</c:v>
                </c:pt>
                <c:pt idx="633">
                  <c:v>0.71</c:v>
                </c:pt>
                <c:pt idx="634">
                  <c:v>2.6</c:v>
                </c:pt>
                <c:pt idx="635">
                  <c:v>2.64</c:v>
                </c:pt>
                <c:pt idx="636">
                  <c:v>2.89</c:v>
                </c:pt>
                <c:pt idx="637">
                  <c:v>2.89</c:v>
                </c:pt>
                <c:pt idx="638">
                  <c:v>1.33</c:v>
                </c:pt>
                <c:pt idx="639">
                  <c:v>1.33</c:v>
                </c:pt>
                <c:pt idx="640">
                  <c:v>2.87</c:v>
                </c:pt>
                <c:pt idx="641">
                  <c:v>0.11</c:v>
                </c:pt>
                <c:pt idx="642">
                  <c:v>0.16</c:v>
                </c:pt>
                <c:pt idx="643">
                  <c:v>0.17</c:v>
                </c:pt>
                <c:pt idx="644">
                  <c:v>0.26</c:v>
                </c:pt>
                <c:pt idx="645">
                  <c:v>0.01</c:v>
                </c:pt>
                <c:pt idx="646">
                  <c:v>0.62</c:v>
                </c:pt>
                <c:pt idx="647">
                  <c:v>0.03</c:v>
                </c:pt>
                <c:pt idx="648">
                  <c:v>0.02</c:v>
                </c:pt>
                <c:pt idx="649">
                  <c:v>0.05</c:v>
                </c:pt>
                <c:pt idx="650">
                  <c:v>0.08</c:v>
                </c:pt>
                <c:pt idx="651">
                  <c:v>0.01</c:v>
                </c:pt>
                <c:pt idx="652">
                  <c:v>0.02</c:v>
                </c:pt>
                <c:pt idx="653">
                  <c:v>0.02</c:v>
                </c:pt>
                <c:pt idx="654">
                  <c:v>0.02</c:v>
                </c:pt>
                <c:pt idx="655">
                  <c:v>0.13</c:v>
                </c:pt>
                <c:pt idx="656">
                  <c:v>0.02</c:v>
                </c:pt>
                <c:pt idx="657">
                  <c:v>0.02</c:v>
                </c:pt>
                <c:pt idx="658">
                  <c:v>0.04</c:v>
                </c:pt>
                <c:pt idx="659">
                  <c:v>0.04</c:v>
                </c:pt>
                <c:pt idx="660">
                  <c:v>0.04</c:v>
                </c:pt>
                <c:pt idx="661">
                  <c:v>0.04</c:v>
                </c:pt>
                <c:pt idx="662">
                  <c:v>0.04</c:v>
                </c:pt>
                <c:pt idx="663">
                  <c:v>0.01</c:v>
                </c:pt>
                <c:pt idx="664">
                  <c:v>0.01</c:v>
                </c:pt>
                <c:pt idx="665">
                  <c:v>0.1</c:v>
                </c:pt>
                <c:pt idx="666">
                  <c:v>7.0000000000000007E-2</c:v>
                </c:pt>
                <c:pt idx="667">
                  <c:v>0.06</c:v>
                </c:pt>
                <c:pt idx="668">
                  <c:v>0</c:v>
                </c:pt>
                <c:pt idx="669">
                  <c:v>0.06</c:v>
                </c:pt>
                <c:pt idx="670">
                  <c:v>0.06</c:v>
                </c:pt>
                <c:pt idx="671">
                  <c:v>0</c:v>
                </c:pt>
                <c:pt idx="672">
                  <c:v>0</c:v>
                </c:pt>
                <c:pt idx="673">
                  <c:v>0.01</c:v>
                </c:pt>
                <c:pt idx="674">
                  <c:v>0.01</c:v>
                </c:pt>
                <c:pt idx="675">
                  <c:v>0.01</c:v>
                </c:pt>
                <c:pt idx="676">
                  <c:v>0.05</c:v>
                </c:pt>
                <c:pt idx="677">
                  <c:v>0.01</c:v>
                </c:pt>
                <c:pt idx="678">
                  <c:v>0</c:v>
                </c:pt>
                <c:pt idx="679">
                  <c:v>0.16</c:v>
                </c:pt>
                <c:pt idx="680">
                  <c:v>0.4</c:v>
                </c:pt>
                <c:pt idx="681">
                  <c:v>0.65</c:v>
                </c:pt>
                <c:pt idx="682">
                  <c:v>0</c:v>
                </c:pt>
                <c:pt idx="683">
                  <c:v>0</c:v>
                </c:pt>
                <c:pt idx="684">
                  <c:v>0</c:v>
                </c:pt>
                <c:pt idx="685">
                  <c:v>0.04</c:v>
                </c:pt>
                <c:pt idx="686">
                  <c:v>0.19</c:v>
                </c:pt>
                <c:pt idx="687">
                  <c:v>0</c:v>
                </c:pt>
                <c:pt idx="688">
                  <c:v>0.02</c:v>
                </c:pt>
                <c:pt idx="689">
                  <c:v>0.01</c:v>
                </c:pt>
                <c:pt idx="690">
                  <c:v>0.01</c:v>
                </c:pt>
                <c:pt idx="691">
                  <c:v>0.3</c:v>
                </c:pt>
                <c:pt idx="692">
                  <c:v>0.02</c:v>
                </c:pt>
                <c:pt idx="693">
                  <c:v>0</c:v>
                </c:pt>
                <c:pt idx="694">
                  <c:v>0.02</c:v>
                </c:pt>
                <c:pt idx="695">
                  <c:v>7.0000000000000007E-2</c:v>
                </c:pt>
                <c:pt idx="696">
                  <c:v>0.01</c:v>
                </c:pt>
                <c:pt idx="697">
                  <c:v>0.06</c:v>
                </c:pt>
                <c:pt idx="698">
                  <c:v>0.06</c:v>
                </c:pt>
                <c:pt idx="699">
                  <c:v>0.02</c:v>
                </c:pt>
                <c:pt idx="700">
                  <c:v>0.01</c:v>
                </c:pt>
                <c:pt idx="701">
                  <c:v>0.01</c:v>
                </c:pt>
                <c:pt idx="702">
                  <c:v>0</c:v>
                </c:pt>
                <c:pt idx="703">
                  <c:v>0</c:v>
                </c:pt>
                <c:pt idx="704">
                  <c:v>0</c:v>
                </c:pt>
                <c:pt idx="705">
                  <c:v>0</c:v>
                </c:pt>
                <c:pt idx="706">
                  <c:v>0.23</c:v>
                </c:pt>
                <c:pt idx="707">
                  <c:v>0.05</c:v>
                </c:pt>
                <c:pt idx="708">
                  <c:v>0</c:v>
                </c:pt>
                <c:pt idx="709">
                  <c:v>0.01</c:v>
                </c:pt>
                <c:pt idx="710">
                  <c:v>0.02</c:v>
                </c:pt>
                <c:pt idx="711">
                  <c:v>0.02</c:v>
                </c:pt>
                <c:pt idx="712">
                  <c:v>0.09</c:v>
                </c:pt>
                <c:pt idx="713">
                  <c:v>0.2</c:v>
                </c:pt>
                <c:pt idx="714">
                  <c:v>0.2</c:v>
                </c:pt>
                <c:pt idx="715">
                  <c:v>0.2</c:v>
                </c:pt>
                <c:pt idx="716">
                  <c:v>0.2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2871424"/>
        <c:axId val="102872960"/>
      </c:lineChart>
      <c:catAx>
        <c:axId val="102871424"/>
        <c:scaling>
          <c:orientation val="minMax"/>
        </c:scaling>
        <c:delete val="1"/>
        <c:axPos val="b"/>
        <c:majorTickMark val="none"/>
        <c:minorTickMark val="none"/>
        <c:tickLblPos val="nextTo"/>
        <c:crossAx val="102872960"/>
        <c:crosses val="autoZero"/>
        <c:auto val="1"/>
        <c:lblAlgn val="ctr"/>
        <c:lblOffset val="100"/>
        <c:noMultiLvlLbl val="0"/>
      </c:catAx>
      <c:valAx>
        <c:axId val="102872960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AU"/>
                  <a:t>LOD value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102871424"/>
        <c:crosses val="autoZero"/>
        <c:crossBetween val="between"/>
        <c:majorUnit val="1"/>
        <c:minorUnit val="1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A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Sheet6!$Y$1</c:f>
              <c:strCache>
                <c:ptCount val="1"/>
                <c:pt idx="0">
                  <c:v>Leaf temperature-T</c:v>
                </c:pt>
              </c:strCache>
            </c:strRef>
          </c:tx>
          <c:marker>
            <c:symbol val="none"/>
          </c:marker>
          <c:cat>
            <c:strRef>
              <c:f>Sheet6!$P$2:$P$718</c:f>
              <c:strCache>
                <c:ptCount val="578"/>
                <c:pt idx="0">
                  <c:v>1H</c:v>
                </c:pt>
                <c:pt idx="72">
                  <c:v>2H</c:v>
                </c:pt>
                <c:pt idx="196">
                  <c:v>3H</c:v>
                </c:pt>
                <c:pt idx="309">
                  <c:v>4H</c:v>
                </c:pt>
                <c:pt idx="372">
                  <c:v>5H</c:v>
                </c:pt>
                <c:pt idx="491">
                  <c:v>6H</c:v>
                </c:pt>
                <c:pt idx="577">
                  <c:v>7H</c:v>
                </c:pt>
              </c:strCache>
            </c:strRef>
          </c:cat>
          <c:val>
            <c:numRef>
              <c:f>Sheet6!$Y$2:$Y$718</c:f>
              <c:numCache>
                <c:formatCode>General</c:formatCode>
                <c:ptCount val="717"/>
                <c:pt idx="0">
                  <c:v>0.17</c:v>
                </c:pt>
                <c:pt idx="1">
                  <c:v>0</c:v>
                </c:pt>
                <c:pt idx="2">
                  <c:v>0.01</c:v>
                </c:pt>
                <c:pt idx="3">
                  <c:v>0.03</c:v>
                </c:pt>
                <c:pt idx="4">
                  <c:v>0.03</c:v>
                </c:pt>
                <c:pt idx="5">
                  <c:v>0.06</c:v>
                </c:pt>
                <c:pt idx="6">
                  <c:v>0.04</c:v>
                </c:pt>
                <c:pt idx="7">
                  <c:v>0.04</c:v>
                </c:pt>
                <c:pt idx="8">
                  <c:v>0.03</c:v>
                </c:pt>
                <c:pt idx="9">
                  <c:v>0.12</c:v>
                </c:pt>
                <c:pt idx="10">
                  <c:v>0.39</c:v>
                </c:pt>
                <c:pt idx="11">
                  <c:v>0.1</c:v>
                </c:pt>
                <c:pt idx="12">
                  <c:v>0.11</c:v>
                </c:pt>
                <c:pt idx="13">
                  <c:v>0.11</c:v>
                </c:pt>
                <c:pt idx="14">
                  <c:v>0.03</c:v>
                </c:pt>
                <c:pt idx="15">
                  <c:v>0.13</c:v>
                </c:pt>
                <c:pt idx="16">
                  <c:v>1</c:v>
                </c:pt>
                <c:pt idx="17">
                  <c:v>0.93</c:v>
                </c:pt>
                <c:pt idx="18">
                  <c:v>0.12</c:v>
                </c:pt>
                <c:pt idx="19">
                  <c:v>0.06</c:v>
                </c:pt>
                <c:pt idx="20">
                  <c:v>0.06</c:v>
                </c:pt>
                <c:pt idx="21">
                  <c:v>0.06</c:v>
                </c:pt>
                <c:pt idx="22">
                  <c:v>0.12</c:v>
                </c:pt>
                <c:pt idx="23">
                  <c:v>0.12</c:v>
                </c:pt>
                <c:pt idx="24">
                  <c:v>0.12</c:v>
                </c:pt>
                <c:pt idx="25">
                  <c:v>0.28000000000000003</c:v>
                </c:pt>
                <c:pt idx="26">
                  <c:v>0.25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0.01</c:v>
                </c:pt>
                <c:pt idx="31">
                  <c:v>0.17</c:v>
                </c:pt>
                <c:pt idx="32">
                  <c:v>0.37</c:v>
                </c:pt>
                <c:pt idx="33">
                  <c:v>0.15</c:v>
                </c:pt>
                <c:pt idx="34">
                  <c:v>0.06</c:v>
                </c:pt>
                <c:pt idx="35">
                  <c:v>0.04</c:v>
                </c:pt>
                <c:pt idx="36">
                  <c:v>0.04</c:v>
                </c:pt>
                <c:pt idx="37">
                  <c:v>0.01</c:v>
                </c:pt>
                <c:pt idx="38">
                  <c:v>0.03</c:v>
                </c:pt>
                <c:pt idx="39">
                  <c:v>0.11</c:v>
                </c:pt>
                <c:pt idx="40">
                  <c:v>0.11</c:v>
                </c:pt>
                <c:pt idx="41">
                  <c:v>0.04</c:v>
                </c:pt>
                <c:pt idx="42">
                  <c:v>0.02</c:v>
                </c:pt>
                <c:pt idx="43">
                  <c:v>7.0000000000000007E-2</c:v>
                </c:pt>
                <c:pt idx="44">
                  <c:v>0.21</c:v>
                </c:pt>
                <c:pt idx="45">
                  <c:v>0.23</c:v>
                </c:pt>
                <c:pt idx="46">
                  <c:v>0.22</c:v>
                </c:pt>
                <c:pt idx="47">
                  <c:v>1.05</c:v>
                </c:pt>
                <c:pt idx="48">
                  <c:v>0.99</c:v>
                </c:pt>
                <c:pt idx="49">
                  <c:v>0.75</c:v>
                </c:pt>
                <c:pt idx="50">
                  <c:v>0.43</c:v>
                </c:pt>
                <c:pt idx="51">
                  <c:v>0.23</c:v>
                </c:pt>
                <c:pt idx="52">
                  <c:v>0.01</c:v>
                </c:pt>
                <c:pt idx="53">
                  <c:v>0.01</c:v>
                </c:pt>
                <c:pt idx="54">
                  <c:v>0.01</c:v>
                </c:pt>
                <c:pt idx="55">
                  <c:v>0.05</c:v>
                </c:pt>
                <c:pt idx="56">
                  <c:v>0</c:v>
                </c:pt>
                <c:pt idx="57">
                  <c:v>0.01</c:v>
                </c:pt>
                <c:pt idx="58">
                  <c:v>0.01</c:v>
                </c:pt>
                <c:pt idx="59">
                  <c:v>0.1</c:v>
                </c:pt>
                <c:pt idx="60">
                  <c:v>0.1</c:v>
                </c:pt>
                <c:pt idx="61">
                  <c:v>0.17</c:v>
                </c:pt>
                <c:pt idx="62">
                  <c:v>0.16</c:v>
                </c:pt>
                <c:pt idx="63">
                  <c:v>0.56000000000000005</c:v>
                </c:pt>
                <c:pt idx="64">
                  <c:v>0.76</c:v>
                </c:pt>
                <c:pt idx="65">
                  <c:v>0.76</c:v>
                </c:pt>
                <c:pt idx="66">
                  <c:v>0.78</c:v>
                </c:pt>
                <c:pt idx="67">
                  <c:v>0.77</c:v>
                </c:pt>
                <c:pt idx="68">
                  <c:v>1.04</c:v>
                </c:pt>
                <c:pt idx="69">
                  <c:v>0.77</c:v>
                </c:pt>
                <c:pt idx="70">
                  <c:v>0.32</c:v>
                </c:pt>
                <c:pt idx="72">
                  <c:v>0.32</c:v>
                </c:pt>
                <c:pt idx="73">
                  <c:v>0.28999999999999998</c:v>
                </c:pt>
                <c:pt idx="74">
                  <c:v>0.13</c:v>
                </c:pt>
                <c:pt idx="75">
                  <c:v>0.03</c:v>
                </c:pt>
                <c:pt idx="76">
                  <c:v>0.01</c:v>
                </c:pt>
                <c:pt idx="77">
                  <c:v>0.01</c:v>
                </c:pt>
                <c:pt idx="78">
                  <c:v>0.17</c:v>
                </c:pt>
                <c:pt idx="79">
                  <c:v>7.0000000000000007E-2</c:v>
                </c:pt>
                <c:pt idx="80">
                  <c:v>0.06</c:v>
                </c:pt>
                <c:pt idx="81">
                  <c:v>0.03</c:v>
                </c:pt>
                <c:pt idx="82">
                  <c:v>0.03</c:v>
                </c:pt>
                <c:pt idx="83">
                  <c:v>0.03</c:v>
                </c:pt>
                <c:pt idx="84">
                  <c:v>0.03</c:v>
                </c:pt>
                <c:pt idx="85">
                  <c:v>0.01</c:v>
                </c:pt>
                <c:pt idx="86">
                  <c:v>0.04</c:v>
                </c:pt>
                <c:pt idx="87">
                  <c:v>0.11</c:v>
                </c:pt>
                <c:pt idx="88">
                  <c:v>0</c:v>
                </c:pt>
                <c:pt idx="89">
                  <c:v>0</c:v>
                </c:pt>
                <c:pt idx="90">
                  <c:v>0.03</c:v>
                </c:pt>
                <c:pt idx="91">
                  <c:v>0.06</c:v>
                </c:pt>
                <c:pt idx="92">
                  <c:v>0.06</c:v>
                </c:pt>
                <c:pt idx="93">
                  <c:v>0.03</c:v>
                </c:pt>
                <c:pt idx="94">
                  <c:v>0.1</c:v>
                </c:pt>
                <c:pt idx="95">
                  <c:v>0.1</c:v>
                </c:pt>
                <c:pt idx="96">
                  <c:v>0.15</c:v>
                </c:pt>
                <c:pt idx="97">
                  <c:v>0.19</c:v>
                </c:pt>
                <c:pt idx="98">
                  <c:v>0.13</c:v>
                </c:pt>
                <c:pt idx="99">
                  <c:v>0.5</c:v>
                </c:pt>
                <c:pt idx="100">
                  <c:v>0.18</c:v>
                </c:pt>
                <c:pt idx="101">
                  <c:v>0.18</c:v>
                </c:pt>
                <c:pt idx="102">
                  <c:v>0.18</c:v>
                </c:pt>
                <c:pt idx="103">
                  <c:v>0.43</c:v>
                </c:pt>
                <c:pt idx="104">
                  <c:v>0.43</c:v>
                </c:pt>
                <c:pt idx="105">
                  <c:v>0.05</c:v>
                </c:pt>
                <c:pt idx="106">
                  <c:v>0.01</c:v>
                </c:pt>
                <c:pt idx="107">
                  <c:v>0.01</c:v>
                </c:pt>
                <c:pt idx="108">
                  <c:v>0.02</c:v>
                </c:pt>
                <c:pt idx="109">
                  <c:v>0.02</c:v>
                </c:pt>
                <c:pt idx="110">
                  <c:v>0.02</c:v>
                </c:pt>
                <c:pt idx="111">
                  <c:v>0.01</c:v>
                </c:pt>
                <c:pt idx="112">
                  <c:v>0.04</c:v>
                </c:pt>
                <c:pt idx="113">
                  <c:v>0.04</c:v>
                </c:pt>
                <c:pt idx="114">
                  <c:v>0.04</c:v>
                </c:pt>
                <c:pt idx="115">
                  <c:v>0</c:v>
                </c:pt>
                <c:pt idx="116">
                  <c:v>0.26</c:v>
                </c:pt>
                <c:pt idx="117">
                  <c:v>0.01</c:v>
                </c:pt>
                <c:pt idx="118">
                  <c:v>0.03</c:v>
                </c:pt>
                <c:pt idx="119">
                  <c:v>0.02</c:v>
                </c:pt>
                <c:pt idx="120">
                  <c:v>0</c:v>
                </c:pt>
                <c:pt idx="121">
                  <c:v>0.01</c:v>
                </c:pt>
                <c:pt idx="122">
                  <c:v>0.01</c:v>
                </c:pt>
                <c:pt idx="123">
                  <c:v>0.05</c:v>
                </c:pt>
                <c:pt idx="124">
                  <c:v>1.01</c:v>
                </c:pt>
                <c:pt idx="125">
                  <c:v>1.56</c:v>
                </c:pt>
                <c:pt idx="126">
                  <c:v>1.66</c:v>
                </c:pt>
                <c:pt idx="127">
                  <c:v>3.25</c:v>
                </c:pt>
                <c:pt idx="128">
                  <c:v>2.68</c:v>
                </c:pt>
                <c:pt idx="129">
                  <c:v>2.68</c:v>
                </c:pt>
                <c:pt idx="130">
                  <c:v>3.23</c:v>
                </c:pt>
                <c:pt idx="131">
                  <c:v>1.1399999999999999</c:v>
                </c:pt>
                <c:pt idx="132">
                  <c:v>1.1399999999999999</c:v>
                </c:pt>
                <c:pt idx="133">
                  <c:v>0.76</c:v>
                </c:pt>
                <c:pt idx="134">
                  <c:v>0.75</c:v>
                </c:pt>
                <c:pt idx="135">
                  <c:v>0.75</c:v>
                </c:pt>
                <c:pt idx="136">
                  <c:v>0.54</c:v>
                </c:pt>
                <c:pt idx="137">
                  <c:v>0.56999999999999995</c:v>
                </c:pt>
                <c:pt idx="138">
                  <c:v>0.56999999999999995</c:v>
                </c:pt>
                <c:pt idx="139">
                  <c:v>0.53</c:v>
                </c:pt>
                <c:pt idx="140">
                  <c:v>0.78</c:v>
                </c:pt>
                <c:pt idx="141">
                  <c:v>0.52</c:v>
                </c:pt>
                <c:pt idx="142">
                  <c:v>0.06</c:v>
                </c:pt>
                <c:pt idx="143">
                  <c:v>0.05</c:v>
                </c:pt>
                <c:pt idx="144">
                  <c:v>0.46</c:v>
                </c:pt>
                <c:pt idx="145">
                  <c:v>0.36</c:v>
                </c:pt>
                <c:pt idx="146">
                  <c:v>0.37</c:v>
                </c:pt>
                <c:pt idx="147">
                  <c:v>0.05</c:v>
                </c:pt>
                <c:pt idx="148">
                  <c:v>0.02</c:v>
                </c:pt>
                <c:pt idx="149">
                  <c:v>0.01</c:v>
                </c:pt>
                <c:pt idx="150">
                  <c:v>0.01</c:v>
                </c:pt>
                <c:pt idx="151">
                  <c:v>0.01</c:v>
                </c:pt>
                <c:pt idx="152">
                  <c:v>0.06</c:v>
                </c:pt>
                <c:pt idx="153">
                  <c:v>0.1</c:v>
                </c:pt>
                <c:pt idx="154">
                  <c:v>0.03</c:v>
                </c:pt>
                <c:pt idx="155">
                  <c:v>0</c:v>
                </c:pt>
                <c:pt idx="156">
                  <c:v>0.14000000000000001</c:v>
                </c:pt>
                <c:pt idx="157">
                  <c:v>0.14000000000000001</c:v>
                </c:pt>
                <c:pt idx="158">
                  <c:v>0.13</c:v>
                </c:pt>
                <c:pt idx="159">
                  <c:v>0.01</c:v>
                </c:pt>
                <c:pt idx="160">
                  <c:v>0.01</c:v>
                </c:pt>
                <c:pt idx="161">
                  <c:v>0.01</c:v>
                </c:pt>
                <c:pt idx="162">
                  <c:v>0.01</c:v>
                </c:pt>
                <c:pt idx="163">
                  <c:v>0.03</c:v>
                </c:pt>
                <c:pt idx="164">
                  <c:v>0.06</c:v>
                </c:pt>
                <c:pt idx="165">
                  <c:v>7.0000000000000007E-2</c:v>
                </c:pt>
                <c:pt idx="166">
                  <c:v>0.02</c:v>
                </c:pt>
                <c:pt idx="167">
                  <c:v>0.02</c:v>
                </c:pt>
                <c:pt idx="168">
                  <c:v>0.05</c:v>
                </c:pt>
                <c:pt idx="169">
                  <c:v>0.02</c:v>
                </c:pt>
                <c:pt idx="170">
                  <c:v>0.11</c:v>
                </c:pt>
                <c:pt idx="171">
                  <c:v>0.35</c:v>
                </c:pt>
                <c:pt idx="172">
                  <c:v>0.01</c:v>
                </c:pt>
                <c:pt idx="173">
                  <c:v>0.1</c:v>
                </c:pt>
                <c:pt idx="174">
                  <c:v>0.12</c:v>
                </c:pt>
                <c:pt idx="175">
                  <c:v>0.65</c:v>
                </c:pt>
                <c:pt idx="176">
                  <c:v>0.33</c:v>
                </c:pt>
                <c:pt idx="177">
                  <c:v>0.3</c:v>
                </c:pt>
                <c:pt idx="178">
                  <c:v>0.05</c:v>
                </c:pt>
                <c:pt idx="179">
                  <c:v>0.15</c:v>
                </c:pt>
                <c:pt idx="180">
                  <c:v>1.03</c:v>
                </c:pt>
                <c:pt idx="181">
                  <c:v>1.02</c:v>
                </c:pt>
                <c:pt idx="182">
                  <c:v>0.75</c:v>
                </c:pt>
                <c:pt idx="183">
                  <c:v>0.75</c:v>
                </c:pt>
                <c:pt idx="184">
                  <c:v>0.75</c:v>
                </c:pt>
                <c:pt idx="185">
                  <c:v>0.88</c:v>
                </c:pt>
                <c:pt idx="186">
                  <c:v>0.88</c:v>
                </c:pt>
                <c:pt idx="187">
                  <c:v>0.88</c:v>
                </c:pt>
                <c:pt idx="188">
                  <c:v>0.45</c:v>
                </c:pt>
                <c:pt idx="189">
                  <c:v>0.45</c:v>
                </c:pt>
                <c:pt idx="190">
                  <c:v>0.14000000000000001</c:v>
                </c:pt>
                <c:pt idx="191">
                  <c:v>0.11</c:v>
                </c:pt>
                <c:pt idx="192">
                  <c:v>0.11</c:v>
                </c:pt>
                <c:pt idx="193">
                  <c:v>0.13</c:v>
                </c:pt>
                <c:pt idx="194">
                  <c:v>0</c:v>
                </c:pt>
                <c:pt idx="196">
                  <c:v>0</c:v>
                </c:pt>
                <c:pt idx="197">
                  <c:v>0.14000000000000001</c:v>
                </c:pt>
                <c:pt idx="198">
                  <c:v>0.05</c:v>
                </c:pt>
                <c:pt idx="199">
                  <c:v>0.18</c:v>
                </c:pt>
                <c:pt idx="200">
                  <c:v>0.01</c:v>
                </c:pt>
                <c:pt idx="201">
                  <c:v>0</c:v>
                </c:pt>
                <c:pt idx="202">
                  <c:v>7.0000000000000007E-2</c:v>
                </c:pt>
                <c:pt idx="203">
                  <c:v>0.01</c:v>
                </c:pt>
                <c:pt idx="204">
                  <c:v>0</c:v>
                </c:pt>
                <c:pt idx="205">
                  <c:v>0</c:v>
                </c:pt>
                <c:pt idx="206">
                  <c:v>0.11</c:v>
                </c:pt>
                <c:pt idx="207">
                  <c:v>0.15</c:v>
                </c:pt>
                <c:pt idx="208">
                  <c:v>0.28999999999999998</c:v>
                </c:pt>
                <c:pt idx="209">
                  <c:v>0.05</c:v>
                </c:pt>
                <c:pt idx="210">
                  <c:v>0.05</c:v>
                </c:pt>
                <c:pt idx="211">
                  <c:v>0.11</c:v>
                </c:pt>
                <c:pt idx="212">
                  <c:v>0.1</c:v>
                </c:pt>
                <c:pt idx="213">
                  <c:v>0.03</c:v>
                </c:pt>
                <c:pt idx="214">
                  <c:v>0</c:v>
                </c:pt>
                <c:pt idx="215">
                  <c:v>0</c:v>
                </c:pt>
                <c:pt idx="216">
                  <c:v>0</c:v>
                </c:pt>
                <c:pt idx="217">
                  <c:v>0</c:v>
                </c:pt>
                <c:pt idx="218">
                  <c:v>0</c:v>
                </c:pt>
                <c:pt idx="219">
                  <c:v>0</c:v>
                </c:pt>
                <c:pt idx="220">
                  <c:v>0</c:v>
                </c:pt>
                <c:pt idx="221">
                  <c:v>0</c:v>
                </c:pt>
                <c:pt idx="222">
                  <c:v>0</c:v>
                </c:pt>
                <c:pt idx="223">
                  <c:v>0</c:v>
                </c:pt>
                <c:pt idx="224">
                  <c:v>0</c:v>
                </c:pt>
                <c:pt idx="225">
                  <c:v>0.03</c:v>
                </c:pt>
                <c:pt idx="226">
                  <c:v>7.0000000000000007E-2</c:v>
                </c:pt>
                <c:pt idx="227">
                  <c:v>0.03</c:v>
                </c:pt>
                <c:pt idx="228">
                  <c:v>0.02</c:v>
                </c:pt>
                <c:pt idx="229">
                  <c:v>0.03</c:v>
                </c:pt>
                <c:pt idx="230">
                  <c:v>0.08</c:v>
                </c:pt>
                <c:pt idx="231">
                  <c:v>0.12</c:v>
                </c:pt>
                <c:pt idx="232">
                  <c:v>0.14000000000000001</c:v>
                </c:pt>
                <c:pt idx="233">
                  <c:v>0.14000000000000001</c:v>
                </c:pt>
                <c:pt idx="234">
                  <c:v>0.14000000000000001</c:v>
                </c:pt>
                <c:pt idx="235">
                  <c:v>0.02</c:v>
                </c:pt>
                <c:pt idx="236">
                  <c:v>0.01</c:v>
                </c:pt>
                <c:pt idx="237">
                  <c:v>7.0000000000000007E-2</c:v>
                </c:pt>
                <c:pt idx="238">
                  <c:v>0.01</c:v>
                </c:pt>
                <c:pt idx="239">
                  <c:v>0.01</c:v>
                </c:pt>
                <c:pt idx="240">
                  <c:v>0</c:v>
                </c:pt>
                <c:pt idx="241">
                  <c:v>0.01</c:v>
                </c:pt>
                <c:pt idx="242">
                  <c:v>0.02</c:v>
                </c:pt>
                <c:pt idx="243">
                  <c:v>7.0000000000000007E-2</c:v>
                </c:pt>
                <c:pt idx="244">
                  <c:v>0.2</c:v>
                </c:pt>
                <c:pt idx="245">
                  <c:v>0.25</c:v>
                </c:pt>
                <c:pt idx="246">
                  <c:v>0.25</c:v>
                </c:pt>
                <c:pt idx="247">
                  <c:v>0.25</c:v>
                </c:pt>
                <c:pt idx="248">
                  <c:v>0.25</c:v>
                </c:pt>
                <c:pt idx="249">
                  <c:v>0.25</c:v>
                </c:pt>
                <c:pt idx="250">
                  <c:v>0.01</c:v>
                </c:pt>
                <c:pt idx="251">
                  <c:v>0.01</c:v>
                </c:pt>
                <c:pt idx="252">
                  <c:v>0.01</c:v>
                </c:pt>
                <c:pt idx="253">
                  <c:v>0</c:v>
                </c:pt>
                <c:pt idx="254">
                  <c:v>0.06</c:v>
                </c:pt>
                <c:pt idx="255">
                  <c:v>7.0000000000000007E-2</c:v>
                </c:pt>
                <c:pt idx="256">
                  <c:v>0.1</c:v>
                </c:pt>
                <c:pt idx="257">
                  <c:v>0</c:v>
                </c:pt>
                <c:pt idx="258">
                  <c:v>0.18</c:v>
                </c:pt>
                <c:pt idx="259">
                  <c:v>0.13</c:v>
                </c:pt>
                <c:pt idx="260">
                  <c:v>0.01</c:v>
                </c:pt>
                <c:pt idx="261">
                  <c:v>0.04</c:v>
                </c:pt>
                <c:pt idx="262">
                  <c:v>0.04</c:v>
                </c:pt>
                <c:pt idx="263">
                  <c:v>0.5</c:v>
                </c:pt>
                <c:pt idx="264">
                  <c:v>0.39</c:v>
                </c:pt>
                <c:pt idx="265">
                  <c:v>0.6</c:v>
                </c:pt>
                <c:pt idx="266">
                  <c:v>0.32</c:v>
                </c:pt>
                <c:pt idx="267">
                  <c:v>0.67</c:v>
                </c:pt>
                <c:pt idx="268">
                  <c:v>0.88</c:v>
                </c:pt>
                <c:pt idx="269">
                  <c:v>0.69</c:v>
                </c:pt>
                <c:pt idx="270">
                  <c:v>1.04</c:v>
                </c:pt>
                <c:pt idx="271">
                  <c:v>0.43</c:v>
                </c:pt>
                <c:pt idx="272">
                  <c:v>0.5</c:v>
                </c:pt>
                <c:pt idx="273">
                  <c:v>0.5</c:v>
                </c:pt>
                <c:pt idx="274">
                  <c:v>0.5</c:v>
                </c:pt>
                <c:pt idx="275">
                  <c:v>0.32</c:v>
                </c:pt>
                <c:pt idx="276">
                  <c:v>1.1299999999999999</c:v>
                </c:pt>
                <c:pt idx="277">
                  <c:v>0.99</c:v>
                </c:pt>
                <c:pt idx="278">
                  <c:v>1.02</c:v>
                </c:pt>
                <c:pt idx="279">
                  <c:v>1.02</c:v>
                </c:pt>
                <c:pt idx="280">
                  <c:v>0.34</c:v>
                </c:pt>
                <c:pt idx="281">
                  <c:v>0.64</c:v>
                </c:pt>
                <c:pt idx="282">
                  <c:v>0.64</c:v>
                </c:pt>
                <c:pt idx="283">
                  <c:v>0.64</c:v>
                </c:pt>
                <c:pt idx="284">
                  <c:v>0.2</c:v>
                </c:pt>
                <c:pt idx="285">
                  <c:v>0.2</c:v>
                </c:pt>
                <c:pt idx="286">
                  <c:v>0.2</c:v>
                </c:pt>
                <c:pt idx="287">
                  <c:v>0.16</c:v>
                </c:pt>
                <c:pt idx="288">
                  <c:v>0.16</c:v>
                </c:pt>
                <c:pt idx="289">
                  <c:v>0</c:v>
                </c:pt>
                <c:pt idx="290">
                  <c:v>0</c:v>
                </c:pt>
                <c:pt idx="291">
                  <c:v>0.09</c:v>
                </c:pt>
                <c:pt idx="292">
                  <c:v>0.1</c:v>
                </c:pt>
                <c:pt idx="293">
                  <c:v>0.13</c:v>
                </c:pt>
                <c:pt idx="294">
                  <c:v>0.05</c:v>
                </c:pt>
                <c:pt idx="295">
                  <c:v>0.15</c:v>
                </c:pt>
                <c:pt idx="296">
                  <c:v>0.15</c:v>
                </c:pt>
                <c:pt idx="297">
                  <c:v>0.16</c:v>
                </c:pt>
                <c:pt idx="298">
                  <c:v>0.16</c:v>
                </c:pt>
                <c:pt idx="299">
                  <c:v>0.15</c:v>
                </c:pt>
                <c:pt idx="300">
                  <c:v>0.13</c:v>
                </c:pt>
                <c:pt idx="301">
                  <c:v>0.04</c:v>
                </c:pt>
                <c:pt idx="302">
                  <c:v>0.01</c:v>
                </c:pt>
                <c:pt idx="303">
                  <c:v>0.14000000000000001</c:v>
                </c:pt>
                <c:pt idx="304">
                  <c:v>0.06</c:v>
                </c:pt>
                <c:pt idx="305">
                  <c:v>0.09</c:v>
                </c:pt>
                <c:pt idx="306">
                  <c:v>0.15</c:v>
                </c:pt>
                <c:pt idx="307">
                  <c:v>0.01</c:v>
                </c:pt>
                <c:pt idx="309">
                  <c:v>0.37</c:v>
                </c:pt>
                <c:pt idx="310">
                  <c:v>0.14000000000000001</c:v>
                </c:pt>
                <c:pt idx="311">
                  <c:v>0.09</c:v>
                </c:pt>
                <c:pt idx="312">
                  <c:v>0.01</c:v>
                </c:pt>
                <c:pt idx="313">
                  <c:v>0</c:v>
                </c:pt>
                <c:pt idx="314">
                  <c:v>0.02</c:v>
                </c:pt>
                <c:pt idx="315">
                  <c:v>0.05</c:v>
                </c:pt>
                <c:pt idx="316">
                  <c:v>0</c:v>
                </c:pt>
                <c:pt idx="317">
                  <c:v>0.06</c:v>
                </c:pt>
                <c:pt idx="318">
                  <c:v>0</c:v>
                </c:pt>
                <c:pt idx="319">
                  <c:v>0.02</c:v>
                </c:pt>
                <c:pt idx="320">
                  <c:v>0.11</c:v>
                </c:pt>
                <c:pt idx="321">
                  <c:v>0.26</c:v>
                </c:pt>
                <c:pt idx="322">
                  <c:v>0.26</c:v>
                </c:pt>
                <c:pt idx="323">
                  <c:v>0.11</c:v>
                </c:pt>
                <c:pt idx="324">
                  <c:v>0.12</c:v>
                </c:pt>
                <c:pt idx="325">
                  <c:v>0.12</c:v>
                </c:pt>
                <c:pt idx="326">
                  <c:v>0.12</c:v>
                </c:pt>
                <c:pt idx="327">
                  <c:v>0.12</c:v>
                </c:pt>
                <c:pt idx="328">
                  <c:v>0.12</c:v>
                </c:pt>
                <c:pt idx="329">
                  <c:v>0.12</c:v>
                </c:pt>
                <c:pt idx="330">
                  <c:v>0.04</c:v>
                </c:pt>
                <c:pt idx="331">
                  <c:v>0.28999999999999998</c:v>
                </c:pt>
                <c:pt idx="332">
                  <c:v>0.21</c:v>
                </c:pt>
                <c:pt idx="333">
                  <c:v>0.18</c:v>
                </c:pt>
                <c:pt idx="334">
                  <c:v>0.06</c:v>
                </c:pt>
                <c:pt idx="335">
                  <c:v>0.06</c:v>
                </c:pt>
                <c:pt idx="336">
                  <c:v>0</c:v>
                </c:pt>
                <c:pt idx="337">
                  <c:v>0</c:v>
                </c:pt>
                <c:pt idx="338">
                  <c:v>0</c:v>
                </c:pt>
                <c:pt idx="339">
                  <c:v>0.02</c:v>
                </c:pt>
                <c:pt idx="340">
                  <c:v>0.02</c:v>
                </c:pt>
                <c:pt idx="341">
                  <c:v>0.03</c:v>
                </c:pt>
                <c:pt idx="342">
                  <c:v>0.03</c:v>
                </c:pt>
                <c:pt idx="343">
                  <c:v>0.23</c:v>
                </c:pt>
                <c:pt idx="344">
                  <c:v>0</c:v>
                </c:pt>
                <c:pt idx="345">
                  <c:v>0</c:v>
                </c:pt>
                <c:pt idx="346">
                  <c:v>0</c:v>
                </c:pt>
                <c:pt idx="347">
                  <c:v>0.02</c:v>
                </c:pt>
                <c:pt idx="348">
                  <c:v>0.01</c:v>
                </c:pt>
                <c:pt idx="349">
                  <c:v>0.01</c:v>
                </c:pt>
                <c:pt idx="350">
                  <c:v>0.02</c:v>
                </c:pt>
                <c:pt idx="351">
                  <c:v>0.01</c:v>
                </c:pt>
                <c:pt idx="352">
                  <c:v>0.01</c:v>
                </c:pt>
                <c:pt idx="353">
                  <c:v>0.35</c:v>
                </c:pt>
                <c:pt idx="354">
                  <c:v>0.18</c:v>
                </c:pt>
                <c:pt idx="355">
                  <c:v>0.18</c:v>
                </c:pt>
                <c:pt idx="356">
                  <c:v>0.02</c:v>
                </c:pt>
                <c:pt idx="357">
                  <c:v>0</c:v>
                </c:pt>
                <c:pt idx="358">
                  <c:v>0.33</c:v>
                </c:pt>
                <c:pt idx="359">
                  <c:v>0.17</c:v>
                </c:pt>
                <c:pt idx="360">
                  <c:v>0.05</c:v>
                </c:pt>
                <c:pt idx="361">
                  <c:v>0.05</c:v>
                </c:pt>
                <c:pt idx="362">
                  <c:v>0</c:v>
                </c:pt>
                <c:pt idx="363">
                  <c:v>0.52</c:v>
                </c:pt>
                <c:pt idx="364">
                  <c:v>0.32</c:v>
                </c:pt>
                <c:pt idx="365">
                  <c:v>0.42</c:v>
                </c:pt>
                <c:pt idx="366">
                  <c:v>0.46</c:v>
                </c:pt>
                <c:pt idx="367">
                  <c:v>0.47</c:v>
                </c:pt>
                <c:pt idx="368">
                  <c:v>0.06</c:v>
                </c:pt>
                <c:pt idx="369">
                  <c:v>0.47</c:v>
                </c:pt>
                <c:pt idx="370">
                  <c:v>0.96</c:v>
                </c:pt>
                <c:pt idx="372">
                  <c:v>0.02</c:v>
                </c:pt>
                <c:pt idx="373">
                  <c:v>0.02</c:v>
                </c:pt>
                <c:pt idx="374">
                  <c:v>7.0000000000000007E-2</c:v>
                </c:pt>
                <c:pt idx="375">
                  <c:v>0.06</c:v>
                </c:pt>
                <c:pt idx="376">
                  <c:v>0.06</c:v>
                </c:pt>
                <c:pt idx="377">
                  <c:v>7.0000000000000007E-2</c:v>
                </c:pt>
                <c:pt idx="378">
                  <c:v>0.11</c:v>
                </c:pt>
                <c:pt idx="379">
                  <c:v>0.11</c:v>
                </c:pt>
                <c:pt idx="380">
                  <c:v>0.04</c:v>
                </c:pt>
                <c:pt idx="381">
                  <c:v>0.02</c:v>
                </c:pt>
                <c:pt idx="382">
                  <c:v>0</c:v>
                </c:pt>
                <c:pt idx="383">
                  <c:v>0</c:v>
                </c:pt>
                <c:pt idx="384">
                  <c:v>0</c:v>
                </c:pt>
                <c:pt idx="385">
                  <c:v>0.13</c:v>
                </c:pt>
                <c:pt idx="386">
                  <c:v>0.01</c:v>
                </c:pt>
                <c:pt idx="387">
                  <c:v>0.75</c:v>
                </c:pt>
                <c:pt idx="388">
                  <c:v>0.38</c:v>
                </c:pt>
                <c:pt idx="389">
                  <c:v>0.38</c:v>
                </c:pt>
                <c:pt idx="390">
                  <c:v>0.38</c:v>
                </c:pt>
                <c:pt idx="391">
                  <c:v>0.38</c:v>
                </c:pt>
                <c:pt idx="392">
                  <c:v>0.38</c:v>
                </c:pt>
                <c:pt idx="393">
                  <c:v>0.41</c:v>
                </c:pt>
                <c:pt idx="394">
                  <c:v>2.82</c:v>
                </c:pt>
                <c:pt idx="395">
                  <c:v>1.02</c:v>
                </c:pt>
                <c:pt idx="396">
                  <c:v>0.2</c:v>
                </c:pt>
                <c:pt idx="397">
                  <c:v>0.2</c:v>
                </c:pt>
                <c:pt idx="398">
                  <c:v>0.21</c:v>
                </c:pt>
                <c:pt idx="399">
                  <c:v>0.19</c:v>
                </c:pt>
                <c:pt idx="400">
                  <c:v>0.59</c:v>
                </c:pt>
                <c:pt idx="401">
                  <c:v>0.39</c:v>
                </c:pt>
                <c:pt idx="402">
                  <c:v>2.27</c:v>
                </c:pt>
                <c:pt idx="403">
                  <c:v>2.62</c:v>
                </c:pt>
                <c:pt idx="404">
                  <c:v>0.65</c:v>
                </c:pt>
                <c:pt idx="405">
                  <c:v>0.23</c:v>
                </c:pt>
                <c:pt idx="406">
                  <c:v>0.15</c:v>
                </c:pt>
                <c:pt idx="407">
                  <c:v>1.33</c:v>
                </c:pt>
                <c:pt idx="408">
                  <c:v>1.33</c:v>
                </c:pt>
                <c:pt idx="409">
                  <c:v>1.08</c:v>
                </c:pt>
                <c:pt idx="410">
                  <c:v>1.46</c:v>
                </c:pt>
                <c:pt idx="411">
                  <c:v>1.23</c:v>
                </c:pt>
                <c:pt idx="412">
                  <c:v>0.31</c:v>
                </c:pt>
                <c:pt idx="413">
                  <c:v>0.22</c:v>
                </c:pt>
                <c:pt idx="414">
                  <c:v>0.21</c:v>
                </c:pt>
                <c:pt idx="415">
                  <c:v>1.08</c:v>
                </c:pt>
                <c:pt idx="416">
                  <c:v>0.37</c:v>
                </c:pt>
                <c:pt idx="417">
                  <c:v>0.03</c:v>
                </c:pt>
                <c:pt idx="418">
                  <c:v>0.03</c:v>
                </c:pt>
                <c:pt idx="419">
                  <c:v>0.09</c:v>
                </c:pt>
                <c:pt idx="420">
                  <c:v>0</c:v>
                </c:pt>
                <c:pt idx="421">
                  <c:v>0.02</c:v>
                </c:pt>
                <c:pt idx="422">
                  <c:v>0.1</c:v>
                </c:pt>
                <c:pt idx="423">
                  <c:v>0.1</c:v>
                </c:pt>
                <c:pt idx="424">
                  <c:v>0.1</c:v>
                </c:pt>
                <c:pt idx="425">
                  <c:v>0.1</c:v>
                </c:pt>
                <c:pt idx="426">
                  <c:v>0</c:v>
                </c:pt>
                <c:pt idx="427">
                  <c:v>0.11</c:v>
                </c:pt>
                <c:pt idx="428">
                  <c:v>0.91</c:v>
                </c:pt>
                <c:pt idx="429">
                  <c:v>0.75</c:v>
                </c:pt>
                <c:pt idx="430">
                  <c:v>0</c:v>
                </c:pt>
                <c:pt idx="431">
                  <c:v>0</c:v>
                </c:pt>
                <c:pt idx="432">
                  <c:v>0</c:v>
                </c:pt>
                <c:pt idx="433">
                  <c:v>0</c:v>
                </c:pt>
                <c:pt idx="434">
                  <c:v>0</c:v>
                </c:pt>
                <c:pt idx="435">
                  <c:v>0.43</c:v>
                </c:pt>
                <c:pt idx="436">
                  <c:v>0.16</c:v>
                </c:pt>
                <c:pt idx="437">
                  <c:v>0.01</c:v>
                </c:pt>
                <c:pt idx="438">
                  <c:v>0.05</c:v>
                </c:pt>
                <c:pt idx="439">
                  <c:v>0.01</c:v>
                </c:pt>
                <c:pt idx="440">
                  <c:v>0.4</c:v>
                </c:pt>
                <c:pt idx="441">
                  <c:v>0.42</c:v>
                </c:pt>
                <c:pt idx="442">
                  <c:v>1.2</c:v>
                </c:pt>
                <c:pt idx="443">
                  <c:v>1.2</c:v>
                </c:pt>
                <c:pt idx="444">
                  <c:v>0.31</c:v>
                </c:pt>
                <c:pt idx="445">
                  <c:v>0.06</c:v>
                </c:pt>
                <c:pt idx="446">
                  <c:v>0.62</c:v>
                </c:pt>
                <c:pt idx="447">
                  <c:v>0.62</c:v>
                </c:pt>
                <c:pt idx="448">
                  <c:v>0.77</c:v>
                </c:pt>
                <c:pt idx="449">
                  <c:v>0.15</c:v>
                </c:pt>
                <c:pt idx="450">
                  <c:v>0.49</c:v>
                </c:pt>
                <c:pt idx="451">
                  <c:v>0.49</c:v>
                </c:pt>
                <c:pt idx="452">
                  <c:v>0.31</c:v>
                </c:pt>
                <c:pt idx="453">
                  <c:v>0.32</c:v>
                </c:pt>
                <c:pt idx="454">
                  <c:v>0.04</c:v>
                </c:pt>
                <c:pt idx="455">
                  <c:v>0.08</c:v>
                </c:pt>
                <c:pt idx="456">
                  <c:v>0.08</c:v>
                </c:pt>
                <c:pt idx="457">
                  <c:v>0</c:v>
                </c:pt>
                <c:pt idx="458">
                  <c:v>0.55000000000000004</c:v>
                </c:pt>
                <c:pt idx="459">
                  <c:v>0.33</c:v>
                </c:pt>
                <c:pt idx="460">
                  <c:v>0.03</c:v>
                </c:pt>
                <c:pt idx="461">
                  <c:v>0.24</c:v>
                </c:pt>
                <c:pt idx="462">
                  <c:v>0</c:v>
                </c:pt>
                <c:pt idx="463">
                  <c:v>0</c:v>
                </c:pt>
                <c:pt idx="464">
                  <c:v>7.0000000000000007E-2</c:v>
                </c:pt>
                <c:pt idx="465">
                  <c:v>7.0000000000000007E-2</c:v>
                </c:pt>
                <c:pt idx="466">
                  <c:v>0.05</c:v>
                </c:pt>
                <c:pt idx="467">
                  <c:v>0.21</c:v>
                </c:pt>
                <c:pt idx="468">
                  <c:v>0</c:v>
                </c:pt>
                <c:pt idx="469">
                  <c:v>0</c:v>
                </c:pt>
                <c:pt idx="470">
                  <c:v>0</c:v>
                </c:pt>
                <c:pt idx="471">
                  <c:v>0</c:v>
                </c:pt>
                <c:pt idx="472">
                  <c:v>0</c:v>
                </c:pt>
                <c:pt idx="473">
                  <c:v>0</c:v>
                </c:pt>
                <c:pt idx="474">
                  <c:v>0</c:v>
                </c:pt>
                <c:pt idx="475">
                  <c:v>0</c:v>
                </c:pt>
                <c:pt idx="476">
                  <c:v>0</c:v>
                </c:pt>
                <c:pt idx="477">
                  <c:v>0.01</c:v>
                </c:pt>
                <c:pt idx="478">
                  <c:v>0</c:v>
                </c:pt>
                <c:pt idx="479">
                  <c:v>0.06</c:v>
                </c:pt>
                <c:pt idx="480">
                  <c:v>0</c:v>
                </c:pt>
                <c:pt idx="481">
                  <c:v>0.69</c:v>
                </c:pt>
                <c:pt idx="482">
                  <c:v>0.03</c:v>
                </c:pt>
                <c:pt idx="483">
                  <c:v>0.03</c:v>
                </c:pt>
                <c:pt idx="484">
                  <c:v>0.02</c:v>
                </c:pt>
                <c:pt idx="485">
                  <c:v>0</c:v>
                </c:pt>
                <c:pt idx="486">
                  <c:v>0</c:v>
                </c:pt>
                <c:pt idx="487">
                  <c:v>0</c:v>
                </c:pt>
                <c:pt idx="488">
                  <c:v>0</c:v>
                </c:pt>
                <c:pt idx="489">
                  <c:v>0.04</c:v>
                </c:pt>
                <c:pt idx="491">
                  <c:v>0.05</c:v>
                </c:pt>
                <c:pt idx="492">
                  <c:v>7.0000000000000007E-2</c:v>
                </c:pt>
                <c:pt idx="493">
                  <c:v>0.06</c:v>
                </c:pt>
                <c:pt idx="494">
                  <c:v>0</c:v>
                </c:pt>
                <c:pt idx="495">
                  <c:v>0</c:v>
                </c:pt>
                <c:pt idx="496">
                  <c:v>0</c:v>
                </c:pt>
                <c:pt idx="497">
                  <c:v>0</c:v>
                </c:pt>
                <c:pt idx="498">
                  <c:v>0</c:v>
                </c:pt>
                <c:pt idx="499">
                  <c:v>0.04</c:v>
                </c:pt>
                <c:pt idx="500">
                  <c:v>0.19</c:v>
                </c:pt>
                <c:pt idx="501">
                  <c:v>0.1</c:v>
                </c:pt>
                <c:pt idx="502">
                  <c:v>0.08</c:v>
                </c:pt>
                <c:pt idx="503">
                  <c:v>0.06</c:v>
                </c:pt>
                <c:pt idx="504">
                  <c:v>0.01</c:v>
                </c:pt>
                <c:pt idx="505">
                  <c:v>0</c:v>
                </c:pt>
                <c:pt idx="506">
                  <c:v>0.05</c:v>
                </c:pt>
                <c:pt idx="507">
                  <c:v>0.25</c:v>
                </c:pt>
                <c:pt idx="508">
                  <c:v>0.35</c:v>
                </c:pt>
                <c:pt idx="509">
                  <c:v>0.26</c:v>
                </c:pt>
                <c:pt idx="510">
                  <c:v>0.24</c:v>
                </c:pt>
                <c:pt idx="511">
                  <c:v>0.4</c:v>
                </c:pt>
                <c:pt idx="512">
                  <c:v>0.5</c:v>
                </c:pt>
                <c:pt idx="513">
                  <c:v>0.5</c:v>
                </c:pt>
                <c:pt idx="514">
                  <c:v>0.35</c:v>
                </c:pt>
                <c:pt idx="515">
                  <c:v>0.22</c:v>
                </c:pt>
                <c:pt idx="516">
                  <c:v>0.8</c:v>
                </c:pt>
                <c:pt idx="517">
                  <c:v>0.28999999999999998</c:v>
                </c:pt>
                <c:pt idx="518">
                  <c:v>0</c:v>
                </c:pt>
                <c:pt idx="519">
                  <c:v>0.03</c:v>
                </c:pt>
                <c:pt idx="520">
                  <c:v>0</c:v>
                </c:pt>
                <c:pt idx="521">
                  <c:v>0</c:v>
                </c:pt>
                <c:pt idx="522">
                  <c:v>0</c:v>
                </c:pt>
                <c:pt idx="523">
                  <c:v>0</c:v>
                </c:pt>
                <c:pt idx="524">
                  <c:v>0.01</c:v>
                </c:pt>
                <c:pt idx="525">
                  <c:v>0</c:v>
                </c:pt>
                <c:pt idx="526">
                  <c:v>0.02</c:v>
                </c:pt>
                <c:pt idx="527">
                  <c:v>0.06</c:v>
                </c:pt>
                <c:pt idx="528">
                  <c:v>0.06</c:v>
                </c:pt>
                <c:pt idx="529">
                  <c:v>0.06</c:v>
                </c:pt>
                <c:pt idx="530">
                  <c:v>0.06</c:v>
                </c:pt>
                <c:pt idx="531">
                  <c:v>0</c:v>
                </c:pt>
                <c:pt idx="532">
                  <c:v>0.03</c:v>
                </c:pt>
                <c:pt idx="533">
                  <c:v>0.03</c:v>
                </c:pt>
                <c:pt idx="534">
                  <c:v>0.18</c:v>
                </c:pt>
                <c:pt idx="535">
                  <c:v>0.01</c:v>
                </c:pt>
                <c:pt idx="536">
                  <c:v>0.12</c:v>
                </c:pt>
                <c:pt idx="537">
                  <c:v>0.06</c:v>
                </c:pt>
                <c:pt idx="538">
                  <c:v>0.06</c:v>
                </c:pt>
                <c:pt idx="539">
                  <c:v>0.2</c:v>
                </c:pt>
                <c:pt idx="540">
                  <c:v>0.05</c:v>
                </c:pt>
                <c:pt idx="541">
                  <c:v>0.03</c:v>
                </c:pt>
                <c:pt idx="542">
                  <c:v>0.03</c:v>
                </c:pt>
                <c:pt idx="543">
                  <c:v>0.08</c:v>
                </c:pt>
                <c:pt idx="544">
                  <c:v>0.09</c:v>
                </c:pt>
                <c:pt idx="545">
                  <c:v>0.25</c:v>
                </c:pt>
                <c:pt idx="546">
                  <c:v>0.03</c:v>
                </c:pt>
                <c:pt idx="547">
                  <c:v>0</c:v>
                </c:pt>
                <c:pt idx="548">
                  <c:v>0</c:v>
                </c:pt>
                <c:pt idx="549">
                  <c:v>0.01</c:v>
                </c:pt>
                <c:pt idx="550">
                  <c:v>0</c:v>
                </c:pt>
                <c:pt idx="551">
                  <c:v>0.01</c:v>
                </c:pt>
                <c:pt idx="552">
                  <c:v>0.01</c:v>
                </c:pt>
                <c:pt idx="553">
                  <c:v>0.02</c:v>
                </c:pt>
                <c:pt idx="554">
                  <c:v>0</c:v>
                </c:pt>
                <c:pt idx="555">
                  <c:v>0</c:v>
                </c:pt>
                <c:pt idx="556">
                  <c:v>0.05</c:v>
                </c:pt>
                <c:pt idx="557">
                  <c:v>0.81</c:v>
                </c:pt>
                <c:pt idx="558">
                  <c:v>1.2</c:v>
                </c:pt>
                <c:pt idx="559">
                  <c:v>1.07</c:v>
                </c:pt>
                <c:pt idx="560">
                  <c:v>1.4</c:v>
                </c:pt>
                <c:pt idx="561">
                  <c:v>1.4</c:v>
                </c:pt>
                <c:pt idx="562">
                  <c:v>1.35</c:v>
                </c:pt>
                <c:pt idx="563">
                  <c:v>0.48</c:v>
                </c:pt>
                <c:pt idx="564">
                  <c:v>0.48</c:v>
                </c:pt>
                <c:pt idx="565">
                  <c:v>0.48</c:v>
                </c:pt>
                <c:pt idx="566">
                  <c:v>0.48</c:v>
                </c:pt>
                <c:pt idx="567">
                  <c:v>0.48</c:v>
                </c:pt>
                <c:pt idx="568">
                  <c:v>0.48</c:v>
                </c:pt>
                <c:pt idx="569">
                  <c:v>0.42</c:v>
                </c:pt>
                <c:pt idx="570">
                  <c:v>0.52</c:v>
                </c:pt>
                <c:pt idx="571">
                  <c:v>0.73</c:v>
                </c:pt>
                <c:pt idx="572">
                  <c:v>0.54</c:v>
                </c:pt>
                <c:pt idx="573">
                  <c:v>0.52</c:v>
                </c:pt>
                <c:pt idx="574">
                  <c:v>0.53</c:v>
                </c:pt>
                <c:pt idx="575">
                  <c:v>0.24</c:v>
                </c:pt>
                <c:pt idx="577">
                  <c:v>0.08</c:v>
                </c:pt>
                <c:pt idx="578">
                  <c:v>0.13</c:v>
                </c:pt>
                <c:pt idx="579">
                  <c:v>0.13</c:v>
                </c:pt>
                <c:pt idx="580">
                  <c:v>0.14000000000000001</c:v>
                </c:pt>
                <c:pt idx="581">
                  <c:v>0.19</c:v>
                </c:pt>
                <c:pt idx="582">
                  <c:v>0.03</c:v>
                </c:pt>
                <c:pt idx="583">
                  <c:v>0.03</c:v>
                </c:pt>
                <c:pt idx="584">
                  <c:v>0.02</c:v>
                </c:pt>
                <c:pt idx="585">
                  <c:v>0.01</c:v>
                </c:pt>
                <c:pt idx="586">
                  <c:v>0.23</c:v>
                </c:pt>
                <c:pt idx="587">
                  <c:v>0.18</c:v>
                </c:pt>
                <c:pt idx="588">
                  <c:v>0.28000000000000003</c:v>
                </c:pt>
                <c:pt idx="589">
                  <c:v>0.35</c:v>
                </c:pt>
                <c:pt idx="590">
                  <c:v>0.15</c:v>
                </c:pt>
                <c:pt idx="591">
                  <c:v>0.05</c:v>
                </c:pt>
                <c:pt idx="592">
                  <c:v>0.31</c:v>
                </c:pt>
                <c:pt idx="593">
                  <c:v>0.3</c:v>
                </c:pt>
                <c:pt idx="594">
                  <c:v>0.27</c:v>
                </c:pt>
                <c:pt idx="595">
                  <c:v>0.12</c:v>
                </c:pt>
                <c:pt idx="596">
                  <c:v>0.27</c:v>
                </c:pt>
                <c:pt idx="597">
                  <c:v>0.11</c:v>
                </c:pt>
                <c:pt idx="598">
                  <c:v>0.52</c:v>
                </c:pt>
                <c:pt idx="599">
                  <c:v>0.27</c:v>
                </c:pt>
                <c:pt idx="600">
                  <c:v>0.27</c:v>
                </c:pt>
                <c:pt idx="601">
                  <c:v>0.27</c:v>
                </c:pt>
                <c:pt idx="602">
                  <c:v>7.0000000000000007E-2</c:v>
                </c:pt>
                <c:pt idx="603">
                  <c:v>0.37</c:v>
                </c:pt>
                <c:pt idx="604">
                  <c:v>0.08</c:v>
                </c:pt>
                <c:pt idx="605">
                  <c:v>0.4</c:v>
                </c:pt>
                <c:pt idx="606">
                  <c:v>0.82</c:v>
                </c:pt>
                <c:pt idx="607">
                  <c:v>0.3</c:v>
                </c:pt>
                <c:pt idx="608">
                  <c:v>0.3</c:v>
                </c:pt>
                <c:pt idx="609">
                  <c:v>0.26</c:v>
                </c:pt>
                <c:pt idx="610">
                  <c:v>0.25</c:v>
                </c:pt>
                <c:pt idx="611">
                  <c:v>0.33</c:v>
                </c:pt>
                <c:pt idx="612">
                  <c:v>0.3</c:v>
                </c:pt>
                <c:pt idx="613">
                  <c:v>0.3</c:v>
                </c:pt>
                <c:pt idx="614">
                  <c:v>0.3</c:v>
                </c:pt>
                <c:pt idx="615">
                  <c:v>0.12</c:v>
                </c:pt>
                <c:pt idx="616">
                  <c:v>0.08</c:v>
                </c:pt>
                <c:pt idx="617">
                  <c:v>0.25</c:v>
                </c:pt>
                <c:pt idx="618">
                  <c:v>0.23</c:v>
                </c:pt>
                <c:pt idx="619">
                  <c:v>0.19</c:v>
                </c:pt>
                <c:pt idx="620">
                  <c:v>0.32</c:v>
                </c:pt>
                <c:pt idx="621">
                  <c:v>0.46</c:v>
                </c:pt>
                <c:pt idx="622">
                  <c:v>0.42</c:v>
                </c:pt>
                <c:pt idx="623">
                  <c:v>0.27</c:v>
                </c:pt>
                <c:pt idx="624">
                  <c:v>0</c:v>
                </c:pt>
                <c:pt idx="625">
                  <c:v>0</c:v>
                </c:pt>
                <c:pt idx="626">
                  <c:v>0.44</c:v>
                </c:pt>
                <c:pt idx="627">
                  <c:v>0.42</c:v>
                </c:pt>
                <c:pt idx="628">
                  <c:v>0.12</c:v>
                </c:pt>
                <c:pt idx="629">
                  <c:v>0.28999999999999998</c:v>
                </c:pt>
                <c:pt idx="630">
                  <c:v>0.3</c:v>
                </c:pt>
                <c:pt idx="631">
                  <c:v>0.3</c:v>
                </c:pt>
                <c:pt idx="632">
                  <c:v>0.3</c:v>
                </c:pt>
                <c:pt idx="633">
                  <c:v>0.3</c:v>
                </c:pt>
                <c:pt idx="634">
                  <c:v>1.07</c:v>
                </c:pt>
                <c:pt idx="635">
                  <c:v>1.61</c:v>
                </c:pt>
                <c:pt idx="636">
                  <c:v>1.81</c:v>
                </c:pt>
                <c:pt idx="637">
                  <c:v>1.81</c:v>
                </c:pt>
                <c:pt idx="638">
                  <c:v>1.61</c:v>
                </c:pt>
                <c:pt idx="639">
                  <c:v>1.61</c:v>
                </c:pt>
                <c:pt idx="640">
                  <c:v>2.0099999999999998</c:v>
                </c:pt>
                <c:pt idx="641">
                  <c:v>0.72</c:v>
                </c:pt>
                <c:pt idx="642">
                  <c:v>0.98</c:v>
                </c:pt>
                <c:pt idx="643">
                  <c:v>1.1299999999999999</c:v>
                </c:pt>
                <c:pt idx="644">
                  <c:v>1.6</c:v>
                </c:pt>
                <c:pt idx="645">
                  <c:v>0.91</c:v>
                </c:pt>
                <c:pt idx="646">
                  <c:v>1.82</c:v>
                </c:pt>
                <c:pt idx="647">
                  <c:v>0.08</c:v>
                </c:pt>
                <c:pt idx="648">
                  <c:v>0.06</c:v>
                </c:pt>
                <c:pt idx="649">
                  <c:v>0.09</c:v>
                </c:pt>
                <c:pt idx="650">
                  <c:v>0.08</c:v>
                </c:pt>
                <c:pt idx="651">
                  <c:v>0.09</c:v>
                </c:pt>
                <c:pt idx="652">
                  <c:v>0.06</c:v>
                </c:pt>
                <c:pt idx="653">
                  <c:v>0.06</c:v>
                </c:pt>
                <c:pt idx="654">
                  <c:v>0.05</c:v>
                </c:pt>
                <c:pt idx="655">
                  <c:v>1.1100000000000001</c:v>
                </c:pt>
                <c:pt idx="656">
                  <c:v>0</c:v>
                </c:pt>
                <c:pt idx="657">
                  <c:v>0</c:v>
                </c:pt>
                <c:pt idx="658">
                  <c:v>1.31</c:v>
                </c:pt>
                <c:pt idx="659">
                  <c:v>1.31</c:v>
                </c:pt>
                <c:pt idx="660">
                  <c:v>1.31</c:v>
                </c:pt>
                <c:pt idx="661">
                  <c:v>1.31</c:v>
                </c:pt>
                <c:pt idx="662">
                  <c:v>1.31</c:v>
                </c:pt>
                <c:pt idx="663">
                  <c:v>1.34</c:v>
                </c:pt>
                <c:pt idx="664">
                  <c:v>1.34</c:v>
                </c:pt>
                <c:pt idx="665">
                  <c:v>0.05</c:v>
                </c:pt>
                <c:pt idx="666">
                  <c:v>1.1299999999999999</c:v>
                </c:pt>
                <c:pt idx="667">
                  <c:v>1.1100000000000001</c:v>
                </c:pt>
                <c:pt idx="668">
                  <c:v>0.01</c:v>
                </c:pt>
                <c:pt idx="669">
                  <c:v>0.01</c:v>
                </c:pt>
                <c:pt idx="670">
                  <c:v>0.01</c:v>
                </c:pt>
                <c:pt idx="671">
                  <c:v>0</c:v>
                </c:pt>
                <c:pt idx="672">
                  <c:v>0</c:v>
                </c:pt>
                <c:pt idx="673">
                  <c:v>0.01</c:v>
                </c:pt>
                <c:pt idx="674">
                  <c:v>0.01</c:v>
                </c:pt>
                <c:pt idx="675">
                  <c:v>0.01</c:v>
                </c:pt>
                <c:pt idx="676">
                  <c:v>7.0000000000000007E-2</c:v>
                </c:pt>
                <c:pt idx="677">
                  <c:v>0.02</c:v>
                </c:pt>
                <c:pt idx="678">
                  <c:v>0</c:v>
                </c:pt>
                <c:pt idx="679">
                  <c:v>1.22</c:v>
                </c:pt>
                <c:pt idx="680">
                  <c:v>0.32</c:v>
                </c:pt>
                <c:pt idx="681">
                  <c:v>0.36</c:v>
                </c:pt>
                <c:pt idx="682">
                  <c:v>0.22</c:v>
                </c:pt>
                <c:pt idx="683">
                  <c:v>0.23</c:v>
                </c:pt>
                <c:pt idx="684">
                  <c:v>0</c:v>
                </c:pt>
                <c:pt idx="685">
                  <c:v>0</c:v>
                </c:pt>
                <c:pt idx="686">
                  <c:v>0.3</c:v>
                </c:pt>
                <c:pt idx="687">
                  <c:v>0.03</c:v>
                </c:pt>
                <c:pt idx="688">
                  <c:v>0.04</c:v>
                </c:pt>
                <c:pt idx="689">
                  <c:v>0.05</c:v>
                </c:pt>
                <c:pt idx="690">
                  <c:v>0.05</c:v>
                </c:pt>
                <c:pt idx="691">
                  <c:v>0.35</c:v>
                </c:pt>
                <c:pt idx="692">
                  <c:v>0</c:v>
                </c:pt>
                <c:pt idx="693">
                  <c:v>0.03</c:v>
                </c:pt>
                <c:pt idx="694">
                  <c:v>0.01</c:v>
                </c:pt>
                <c:pt idx="695">
                  <c:v>0</c:v>
                </c:pt>
                <c:pt idx="696">
                  <c:v>0.13</c:v>
                </c:pt>
                <c:pt idx="697">
                  <c:v>0</c:v>
                </c:pt>
                <c:pt idx="698">
                  <c:v>0.05</c:v>
                </c:pt>
                <c:pt idx="699">
                  <c:v>0.28999999999999998</c:v>
                </c:pt>
                <c:pt idx="700">
                  <c:v>0.17</c:v>
                </c:pt>
                <c:pt idx="701">
                  <c:v>0.17</c:v>
                </c:pt>
                <c:pt idx="702">
                  <c:v>0.15</c:v>
                </c:pt>
                <c:pt idx="703">
                  <c:v>0.25</c:v>
                </c:pt>
                <c:pt idx="704">
                  <c:v>0.25</c:v>
                </c:pt>
                <c:pt idx="705">
                  <c:v>0.17</c:v>
                </c:pt>
                <c:pt idx="706">
                  <c:v>0.37</c:v>
                </c:pt>
                <c:pt idx="707">
                  <c:v>0.32</c:v>
                </c:pt>
                <c:pt idx="708">
                  <c:v>0.27</c:v>
                </c:pt>
                <c:pt idx="709">
                  <c:v>0.27</c:v>
                </c:pt>
                <c:pt idx="710">
                  <c:v>0.02</c:v>
                </c:pt>
                <c:pt idx="711">
                  <c:v>0.02</c:v>
                </c:pt>
                <c:pt idx="712">
                  <c:v>0.01</c:v>
                </c:pt>
                <c:pt idx="713">
                  <c:v>0</c:v>
                </c:pt>
                <c:pt idx="714">
                  <c:v>0</c:v>
                </c:pt>
                <c:pt idx="715">
                  <c:v>0</c:v>
                </c:pt>
                <c:pt idx="716">
                  <c:v>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3225216"/>
        <c:axId val="103226752"/>
      </c:lineChart>
      <c:catAx>
        <c:axId val="103225216"/>
        <c:scaling>
          <c:orientation val="minMax"/>
        </c:scaling>
        <c:delete val="1"/>
        <c:axPos val="b"/>
        <c:majorTickMark val="none"/>
        <c:minorTickMark val="none"/>
        <c:tickLblPos val="nextTo"/>
        <c:crossAx val="103226752"/>
        <c:crosses val="autoZero"/>
        <c:auto val="1"/>
        <c:lblAlgn val="ctr"/>
        <c:lblOffset val="100"/>
        <c:noMultiLvlLbl val="0"/>
      </c:catAx>
      <c:valAx>
        <c:axId val="103226752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AU"/>
                  <a:t>LOD value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103225216"/>
        <c:crosses val="autoZero"/>
        <c:crossBetween val="between"/>
        <c:majorUnit val="1"/>
        <c:minorUnit val="1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A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Sheet6!$Z$1</c:f>
              <c:strCache>
                <c:ptCount val="1"/>
                <c:pt idx="0">
                  <c:v>Transpiration rate-C</c:v>
                </c:pt>
              </c:strCache>
            </c:strRef>
          </c:tx>
          <c:marker>
            <c:symbol val="none"/>
          </c:marker>
          <c:cat>
            <c:strRef>
              <c:f>Sheet6!$P$2:$P$718</c:f>
              <c:strCache>
                <c:ptCount val="578"/>
                <c:pt idx="0">
                  <c:v>1H</c:v>
                </c:pt>
                <c:pt idx="72">
                  <c:v>2H</c:v>
                </c:pt>
                <c:pt idx="196">
                  <c:v>3H</c:v>
                </c:pt>
                <c:pt idx="309">
                  <c:v>4H</c:v>
                </c:pt>
                <c:pt idx="372">
                  <c:v>5H</c:v>
                </c:pt>
                <c:pt idx="491">
                  <c:v>6H</c:v>
                </c:pt>
                <c:pt idx="577">
                  <c:v>7H</c:v>
                </c:pt>
              </c:strCache>
            </c:strRef>
          </c:cat>
          <c:val>
            <c:numRef>
              <c:f>Sheet6!$Z$2:$Z$718</c:f>
              <c:numCache>
                <c:formatCode>General</c:formatCode>
                <c:ptCount val="717"/>
                <c:pt idx="0">
                  <c:v>1.39</c:v>
                </c:pt>
                <c:pt idx="1">
                  <c:v>1.39</c:v>
                </c:pt>
                <c:pt idx="2">
                  <c:v>1.1200000000000001</c:v>
                </c:pt>
                <c:pt idx="3">
                  <c:v>1.1200000000000001</c:v>
                </c:pt>
                <c:pt idx="4">
                  <c:v>1.1200000000000001</c:v>
                </c:pt>
                <c:pt idx="5">
                  <c:v>1.1200000000000001</c:v>
                </c:pt>
                <c:pt idx="6">
                  <c:v>0.28999999999999998</c:v>
                </c:pt>
                <c:pt idx="7">
                  <c:v>7.0000000000000007E-2</c:v>
                </c:pt>
                <c:pt idx="8">
                  <c:v>1.08</c:v>
                </c:pt>
                <c:pt idx="9">
                  <c:v>1.08</c:v>
                </c:pt>
                <c:pt idx="10">
                  <c:v>1.08</c:v>
                </c:pt>
                <c:pt idx="11">
                  <c:v>1.06</c:v>
                </c:pt>
                <c:pt idx="12">
                  <c:v>0.72</c:v>
                </c:pt>
                <c:pt idx="13">
                  <c:v>0.72</c:v>
                </c:pt>
                <c:pt idx="14">
                  <c:v>0.72</c:v>
                </c:pt>
                <c:pt idx="15">
                  <c:v>1.55</c:v>
                </c:pt>
                <c:pt idx="16">
                  <c:v>1.1499999999999999</c:v>
                </c:pt>
                <c:pt idx="17">
                  <c:v>1.22</c:v>
                </c:pt>
                <c:pt idx="18">
                  <c:v>0.43</c:v>
                </c:pt>
                <c:pt idx="19">
                  <c:v>2.2200000000000002</c:v>
                </c:pt>
                <c:pt idx="20">
                  <c:v>2.2200000000000002</c:v>
                </c:pt>
                <c:pt idx="21">
                  <c:v>2.2200000000000002</c:v>
                </c:pt>
                <c:pt idx="22">
                  <c:v>2.2200000000000002</c:v>
                </c:pt>
                <c:pt idx="23">
                  <c:v>2.2200000000000002</c:v>
                </c:pt>
                <c:pt idx="24">
                  <c:v>2.2200000000000002</c:v>
                </c:pt>
                <c:pt idx="25">
                  <c:v>1.48</c:v>
                </c:pt>
                <c:pt idx="26">
                  <c:v>1.48</c:v>
                </c:pt>
                <c:pt idx="27">
                  <c:v>1.48</c:v>
                </c:pt>
                <c:pt idx="28">
                  <c:v>1.35</c:v>
                </c:pt>
                <c:pt idx="29">
                  <c:v>1.44</c:v>
                </c:pt>
                <c:pt idx="30">
                  <c:v>0.72</c:v>
                </c:pt>
                <c:pt idx="31">
                  <c:v>0.72</c:v>
                </c:pt>
                <c:pt idx="32">
                  <c:v>0.72</c:v>
                </c:pt>
                <c:pt idx="33">
                  <c:v>0.72</c:v>
                </c:pt>
                <c:pt idx="34">
                  <c:v>1.34</c:v>
                </c:pt>
                <c:pt idx="35">
                  <c:v>1.22</c:v>
                </c:pt>
                <c:pt idx="36">
                  <c:v>0.9</c:v>
                </c:pt>
                <c:pt idx="37">
                  <c:v>0.9</c:v>
                </c:pt>
                <c:pt idx="38">
                  <c:v>0.9</c:v>
                </c:pt>
                <c:pt idx="39">
                  <c:v>0.9</c:v>
                </c:pt>
                <c:pt idx="40">
                  <c:v>1.56</c:v>
                </c:pt>
                <c:pt idx="41">
                  <c:v>1.56</c:v>
                </c:pt>
                <c:pt idx="42">
                  <c:v>1.56</c:v>
                </c:pt>
                <c:pt idx="43">
                  <c:v>0.27</c:v>
                </c:pt>
                <c:pt idx="44">
                  <c:v>0.69</c:v>
                </c:pt>
                <c:pt idx="45">
                  <c:v>0.69</c:v>
                </c:pt>
                <c:pt idx="46">
                  <c:v>0.69</c:v>
                </c:pt>
                <c:pt idx="47">
                  <c:v>0.74</c:v>
                </c:pt>
                <c:pt idx="48">
                  <c:v>0.24</c:v>
                </c:pt>
                <c:pt idx="49">
                  <c:v>0.24</c:v>
                </c:pt>
                <c:pt idx="50">
                  <c:v>0.24</c:v>
                </c:pt>
                <c:pt idx="51">
                  <c:v>0.24</c:v>
                </c:pt>
                <c:pt idx="52">
                  <c:v>0.24</c:v>
                </c:pt>
                <c:pt idx="53">
                  <c:v>0.24</c:v>
                </c:pt>
                <c:pt idx="54">
                  <c:v>0.67</c:v>
                </c:pt>
                <c:pt idx="55">
                  <c:v>0</c:v>
                </c:pt>
                <c:pt idx="56">
                  <c:v>0.01</c:v>
                </c:pt>
                <c:pt idx="57">
                  <c:v>0.17</c:v>
                </c:pt>
                <c:pt idx="58">
                  <c:v>0.02</c:v>
                </c:pt>
                <c:pt idx="59">
                  <c:v>0.05</c:v>
                </c:pt>
                <c:pt idx="60">
                  <c:v>0.56999999999999995</c:v>
                </c:pt>
                <c:pt idx="61">
                  <c:v>0.56999999999999995</c:v>
                </c:pt>
                <c:pt idx="62">
                  <c:v>0.27</c:v>
                </c:pt>
                <c:pt idx="63">
                  <c:v>0.31</c:v>
                </c:pt>
                <c:pt idx="64">
                  <c:v>0.27</c:v>
                </c:pt>
                <c:pt idx="65">
                  <c:v>0.4</c:v>
                </c:pt>
                <c:pt idx="66">
                  <c:v>0.42</c:v>
                </c:pt>
                <c:pt idx="67">
                  <c:v>0.05</c:v>
                </c:pt>
                <c:pt idx="68">
                  <c:v>0.18</c:v>
                </c:pt>
                <c:pt idx="69">
                  <c:v>0.13</c:v>
                </c:pt>
                <c:pt idx="70">
                  <c:v>0.13</c:v>
                </c:pt>
                <c:pt idx="72">
                  <c:v>0.13</c:v>
                </c:pt>
                <c:pt idx="73">
                  <c:v>0.56999999999999995</c:v>
                </c:pt>
                <c:pt idx="74">
                  <c:v>0.56999999999999995</c:v>
                </c:pt>
                <c:pt idx="75">
                  <c:v>0.56999999999999995</c:v>
                </c:pt>
                <c:pt idx="76">
                  <c:v>0.28999999999999998</c:v>
                </c:pt>
                <c:pt idx="77">
                  <c:v>0.53</c:v>
                </c:pt>
                <c:pt idx="78">
                  <c:v>0.02</c:v>
                </c:pt>
                <c:pt idx="79">
                  <c:v>0.42</c:v>
                </c:pt>
                <c:pt idx="80">
                  <c:v>0.46</c:v>
                </c:pt>
                <c:pt idx="81">
                  <c:v>1.02</c:v>
                </c:pt>
                <c:pt idx="82">
                  <c:v>1.02</c:v>
                </c:pt>
                <c:pt idx="83">
                  <c:v>0.61</c:v>
                </c:pt>
                <c:pt idx="84">
                  <c:v>0.61</c:v>
                </c:pt>
                <c:pt idx="85">
                  <c:v>0.56000000000000005</c:v>
                </c:pt>
                <c:pt idx="86">
                  <c:v>0.67</c:v>
                </c:pt>
                <c:pt idx="87">
                  <c:v>0.73</c:v>
                </c:pt>
                <c:pt idx="88">
                  <c:v>0.61</c:v>
                </c:pt>
                <c:pt idx="89">
                  <c:v>0.78</c:v>
                </c:pt>
                <c:pt idx="90">
                  <c:v>0.61</c:v>
                </c:pt>
                <c:pt idx="91">
                  <c:v>0.68</c:v>
                </c:pt>
                <c:pt idx="92">
                  <c:v>0.61</c:v>
                </c:pt>
                <c:pt idx="93">
                  <c:v>0.04</c:v>
                </c:pt>
                <c:pt idx="94">
                  <c:v>0.04</c:v>
                </c:pt>
                <c:pt idx="95">
                  <c:v>0.04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0.01</c:v>
                </c:pt>
                <c:pt idx="100">
                  <c:v>0</c:v>
                </c:pt>
                <c:pt idx="101">
                  <c:v>7.0000000000000007E-2</c:v>
                </c:pt>
                <c:pt idx="102">
                  <c:v>0.35</c:v>
                </c:pt>
                <c:pt idx="103">
                  <c:v>0.35</c:v>
                </c:pt>
                <c:pt idx="104">
                  <c:v>0.35</c:v>
                </c:pt>
                <c:pt idx="105">
                  <c:v>0.35</c:v>
                </c:pt>
                <c:pt idx="106">
                  <c:v>0.35</c:v>
                </c:pt>
                <c:pt idx="107">
                  <c:v>0.94</c:v>
                </c:pt>
                <c:pt idx="108">
                  <c:v>1.93</c:v>
                </c:pt>
                <c:pt idx="109">
                  <c:v>1.93</c:v>
                </c:pt>
                <c:pt idx="110">
                  <c:v>1.53</c:v>
                </c:pt>
                <c:pt idx="111">
                  <c:v>1.47</c:v>
                </c:pt>
                <c:pt idx="112">
                  <c:v>1.87</c:v>
                </c:pt>
                <c:pt idx="113">
                  <c:v>2.39</c:v>
                </c:pt>
                <c:pt idx="114">
                  <c:v>1.92</c:v>
                </c:pt>
                <c:pt idx="115">
                  <c:v>3.52</c:v>
                </c:pt>
                <c:pt idx="116">
                  <c:v>0.84</c:v>
                </c:pt>
                <c:pt idx="117">
                  <c:v>0.75</c:v>
                </c:pt>
                <c:pt idx="118">
                  <c:v>0.04</c:v>
                </c:pt>
                <c:pt idx="119">
                  <c:v>0.04</c:v>
                </c:pt>
                <c:pt idx="120">
                  <c:v>0</c:v>
                </c:pt>
                <c:pt idx="121">
                  <c:v>0.03</c:v>
                </c:pt>
                <c:pt idx="122">
                  <c:v>0.01</c:v>
                </c:pt>
                <c:pt idx="123">
                  <c:v>0</c:v>
                </c:pt>
                <c:pt idx="124">
                  <c:v>0.02</c:v>
                </c:pt>
                <c:pt idx="125">
                  <c:v>0.13</c:v>
                </c:pt>
                <c:pt idx="126">
                  <c:v>0.1</c:v>
                </c:pt>
                <c:pt idx="127">
                  <c:v>0.05</c:v>
                </c:pt>
                <c:pt idx="128">
                  <c:v>0.05</c:v>
                </c:pt>
                <c:pt idx="129">
                  <c:v>0.04</c:v>
                </c:pt>
                <c:pt idx="130">
                  <c:v>0.05</c:v>
                </c:pt>
                <c:pt idx="131">
                  <c:v>0.05</c:v>
                </c:pt>
                <c:pt idx="132">
                  <c:v>0.05</c:v>
                </c:pt>
                <c:pt idx="133">
                  <c:v>0.05</c:v>
                </c:pt>
                <c:pt idx="134">
                  <c:v>0.02</c:v>
                </c:pt>
                <c:pt idx="135">
                  <c:v>0.01</c:v>
                </c:pt>
                <c:pt idx="136">
                  <c:v>0.05</c:v>
                </c:pt>
                <c:pt idx="137">
                  <c:v>0.06</c:v>
                </c:pt>
                <c:pt idx="138">
                  <c:v>0.05</c:v>
                </c:pt>
                <c:pt idx="139">
                  <c:v>0.05</c:v>
                </c:pt>
                <c:pt idx="140">
                  <c:v>0.01</c:v>
                </c:pt>
                <c:pt idx="141">
                  <c:v>0.34</c:v>
                </c:pt>
                <c:pt idx="142">
                  <c:v>0.38</c:v>
                </c:pt>
                <c:pt idx="143">
                  <c:v>0.41</c:v>
                </c:pt>
                <c:pt idx="144">
                  <c:v>0.09</c:v>
                </c:pt>
                <c:pt idx="145">
                  <c:v>0.11</c:v>
                </c:pt>
                <c:pt idx="146">
                  <c:v>0.11</c:v>
                </c:pt>
                <c:pt idx="147">
                  <c:v>1.1200000000000001</c:v>
                </c:pt>
                <c:pt idx="148">
                  <c:v>0.08</c:v>
                </c:pt>
                <c:pt idx="149">
                  <c:v>0.08</c:v>
                </c:pt>
                <c:pt idx="150">
                  <c:v>1.62</c:v>
                </c:pt>
                <c:pt idx="151">
                  <c:v>1.57</c:v>
                </c:pt>
                <c:pt idx="152">
                  <c:v>1.57</c:v>
                </c:pt>
                <c:pt idx="153">
                  <c:v>0.47</c:v>
                </c:pt>
                <c:pt idx="154">
                  <c:v>0.77</c:v>
                </c:pt>
                <c:pt idx="155">
                  <c:v>0.77</c:v>
                </c:pt>
                <c:pt idx="156">
                  <c:v>0.8</c:v>
                </c:pt>
                <c:pt idx="157">
                  <c:v>0.56000000000000005</c:v>
                </c:pt>
                <c:pt idx="158">
                  <c:v>0.7</c:v>
                </c:pt>
                <c:pt idx="159">
                  <c:v>0.7</c:v>
                </c:pt>
                <c:pt idx="160">
                  <c:v>0</c:v>
                </c:pt>
                <c:pt idx="161">
                  <c:v>1.41</c:v>
                </c:pt>
                <c:pt idx="162">
                  <c:v>1.86</c:v>
                </c:pt>
                <c:pt idx="163">
                  <c:v>1.64</c:v>
                </c:pt>
                <c:pt idx="164">
                  <c:v>0.17</c:v>
                </c:pt>
                <c:pt idx="165">
                  <c:v>0.27</c:v>
                </c:pt>
                <c:pt idx="166">
                  <c:v>0.45</c:v>
                </c:pt>
                <c:pt idx="167">
                  <c:v>0.45</c:v>
                </c:pt>
                <c:pt idx="168">
                  <c:v>0.7</c:v>
                </c:pt>
                <c:pt idx="169">
                  <c:v>0.37</c:v>
                </c:pt>
                <c:pt idx="170">
                  <c:v>0.88</c:v>
                </c:pt>
                <c:pt idx="171">
                  <c:v>0.06</c:v>
                </c:pt>
                <c:pt idx="172">
                  <c:v>0.03</c:v>
                </c:pt>
                <c:pt idx="173">
                  <c:v>0.04</c:v>
                </c:pt>
                <c:pt idx="174">
                  <c:v>0.04</c:v>
                </c:pt>
                <c:pt idx="175">
                  <c:v>0.04</c:v>
                </c:pt>
                <c:pt idx="176">
                  <c:v>0.14000000000000001</c:v>
                </c:pt>
                <c:pt idx="177">
                  <c:v>0.26</c:v>
                </c:pt>
                <c:pt idx="178">
                  <c:v>0.26</c:v>
                </c:pt>
                <c:pt idx="179">
                  <c:v>0.04</c:v>
                </c:pt>
                <c:pt idx="180">
                  <c:v>7.0000000000000007E-2</c:v>
                </c:pt>
                <c:pt idx="181">
                  <c:v>0.02</c:v>
                </c:pt>
                <c:pt idx="182">
                  <c:v>0</c:v>
                </c:pt>
                <c:pt idx="183">
                  <c:v>0</c:v>
                </c:pt>
                <c:pt idx="184">
                  <c:v>0</c:v>
                </c:pt>
                <c:pt idx="185">
                  <c:v>0</c:v>
                </c:pt>
                <c:pt idx="186">
                  <c:v>0</c:v>
                </c:pt>
                <c:pt idx="187">
                  <c:v>0.16</c:v>
                </c:pt>
                <c:pt idx="188">
                  <c:v>0.14000000000000001</c:v>
                </c:pt>
                <c:pt idx="189">
                  <c:v>0.63</c:v>
                </c:pt>
                <c:pt idx="190">
                  <c:v>0.44</c:v>
                </c:pt>
                <c:pt idx="191">
                  <c:v>1.1200000000000001</c:v>
                </c:pt>
                <c:pt idx="192">
                  <c:v>0.86</c:v>
                </c:pt>
                <c:pt idx="193">
                  <c:v>0.01</c:v>
                </c:pt>
                <c:pt idx="194">
                  <c:v>0.01</c:v>
                </c:pt>
                <c:pt idx="196">
                  <c:v>0.01</c:v>
                </c:pt>
                <c:pt idx="197">
                  <c:v>0.01</c:v>
                </c:pt>
                <c:pt idx="198">
                  <c:v>0</c:v>
                </c:pt>
                <c:pt idx="199">
                  <c:v>0.05</c:v>
                </c:pt>
                <c:pt idx="200">
                  <c:v>0.05</c:v>
                </c:pt>
                <c:pt idx="201">
                  <c:v>0.05</c:v>
                </c:pt>
                <c:pt idx="202">
                  <c:v>0.06</c:v>
                </c:pt>
                <c:pt idx="203">
                  <c:v>0.51</c:v>
                </c:pt>
                <c:pt idx="204">
                  <c:v>0.51</c:v>
                </c:pt>
                <c:pt idx="205">
                  <c:v>0.94</c:v>
                </c:pt>
                <c:pt idx="206">
                  <c:v>0.99</c:v>
                </c:pt>
                <c:pt idx="207">
                  <c:v>0.64</c:v>
                </c:pt>
                <c:pt idx="208">
                  <c:v>0.94</c:v>
                </c:pt>
                <c:pt idx="209">
                  <c:v>0.92</c:v>
                </c:pt>
                <c:pt idx="210">
                  <c:v>0.92</c:v>
                </c:pt>
                <c:pt idx="211">
                  <c:v>0.57999999999999996</c:v>
                </c:pt>
                <c:pt idx="212">
                  <c:v>0.93</c:v>
                </c:pt>
                <c:pt idx="213">
                  <c:v>0.93</c:v>
                </c:pt>
                <c:pt idx="214">
                  <c:v>1.05</c:v>
                </c:pt>
                <c:pt idx="215">
                  <c:v>1.05</c:v>
                </c:pt>
                <c:pt idx="216">
                  <c:v>0.93</c:v>
                </c:pt>
                <c:pt idx="217">
                  <c:v>0.93</c:v>
                </c:pt>
                <c:pt idx="218">
                  <c:v>0.77</c:v>
                </c:pt>
                <c:pt idx="219">
                  <c:v>0.82</c:v>
                </c:pt>
                <c:pt idx="220">
                  <c:v>0.61</c:v>
                </c:pt>
                <c:pt idx="221">
                  <c:v>0.35</c:v>
                </c:pt>
                <c:pt idx="222">
                  <c:v>0.4</c:v>
                </c:pt>
                <c:pt idx="223">
                  <c:v>0.44</c:v>
                </c:pt>
                <c:pt idx="224">
                  <c:v>0.44</c:v>
                </c:pt>
                <c:pt idx="225">
                  <c:v>0.44</c:v>
                </c:pt>
                <c:pt idx="226">
                  <c:v>0.56000000000000005</c:v>
                </c:pt>
                <c:pt idx="227">
                  <c:v>0.49</c:v>
                </c:pt>
                <c:pt idx="228">
                  <c:v>0.59</c:v>
                </c:pt>
                <c:pt idx="229">
                  <c:v>0.53</c:v>
                </c:pt>
                <c:pt idx="230">
                  <c:v>0.23</c:v>
                </c:pt>
                <c:pt idx="231">
                  <c:v>0.23</c:v>
                </c:pt>
                <c:pt idx="232">
                  <c:v>0.23</c:v>
                </c:pt>
                <c:pt idx="233">
                  <c:v>0.16</c:v>
                </c:pt>
                <c:pt idx="234">
                  <c:v>0.16</c:v>
                </c:pt>
                <c:pt idx="235">
                  <c:v>0.16</c:v>
                </c:pt>
                <c:pt idx="236">
                  <c:v>0.16</c:v>
                </c:pt>
                <c:pt idx="237">
                  <c:v>0.16</c:v>
                </c:pt>
                <c:pt idx="238">
                  <c:v>0.16</c:v>
                </c:pt>
                <c:pt idx="239">
                  <c:v>0.12</c:v>
                </c:pt>
                <c:pt idx="240">
                  <c:v>0.16</c:v>
                </c:pt>
                <c:pt idx="241">
                  <c:v>7.0000000000000007E-2</c:v>
                </c:pt>
                <c:pt idx="242">
                  <c:v>0.09</c:v>
                </c:pt>
                <c:pt idx="243">
                  <c:v>0.15</c:v>
                </c:pt>
                <c:pt idx="244">
                  <c:v>0.01</c:v>
                </c:pt>
                <c:pt idx="245">
                  <c:v>0.02</c:v>
                </c:pt>
                <c:pt idx="246">
                  <c:v>0.14000000000000001</c:v>
                </c:pt>
                <c:pt idx="247">
                  <c:v>0.14000000000000001</c:v>
                </c:pt>
                <c:pt idx="248">
                  <c:v>0.02</c:v>
                </c:pt>
                <c:pt idx="249">
                  <c:v>0.02</c:v>
                </c:pt>
                <c:pt idx="250">
                  <c:v>0.02</c:v>
                </c:pt>
                <c:pt idx="251">
                  <c:v>0</c:v>
                </c:pt>
                <c:pt idx="252">
                  <c:v>0</c:v>
                </c:pt>
                <c:pt idx="253">
                  <c:v>0</c:v>
                </c:pt>
                <c:pt idx="254">
                  <c:v>0.02</c:v>
                </c:pt>
                <c:pt idx="255">
                  <c:v>0</c:v>
                </c:pt>
                <c:pt idx="256">
                  <c:v>0</c:v>
                </c:pt>
                <c:pt idx="257">
                  <c:v>0.02</c:v>
                </c:pt>
                <c:pt idx="258">
                  <c:v>0.03</c:v>
                </c:pt>
                <c:pt idx="259">
                  <c:v>0.03</c:v>
                </c:pt>
                <c:pt idx="260">
                  <c:v>0.06</c:v>
                </c:pt>
                <c:pt idx="261">
                  <c:v>0</c:v>
                </c:pt>
                <c:pt idx="262">
                  <c:v>0</c:v>
                </c:pt>
                <c:pt idx="263">
                  <c:v>0</c:v>
                </c:pt>
                <c:pt idx="264">
                  <c:v>0.05</c:v>
                </c:pt>
                <c:pt idx="265">
                  <c:v>0.05</c:v>
                </c:pt>
                <c:pt idx="266">
                  <c:v>0.05</c:v>
                </c:pt>
                <c:pt idx="267">
                  <c:v>0.05</c:v>
                </c:pt>
                <c:pt idx="268">
                  <c:v>0</c:v>
                </c:pt>
                <c:pt idx="269">
                  <c:v>7.0000000000000007E-2</c:v>
                </c:pt>
                <c:pt idx="270">
                  <c:v>0.05</c:v>
                </c:pt>
                <c:pt idx="271">
                  <c:v>0.05</c:v>
                </c:pt>
                <c:pt idx="272">
                  <c:v>0.18</c:v>
                </c:pt>
                <c:pt idx="273">
                  <c:v>0.02</c:v>
                </c:pt>
                <c:pt idx="274">
                  <c:v>0.02</c:v>
                </c:pt>
                <c:pt idx="275">
                  <c:v>1.7</c:v>
                </c:pt>
                <c:pt idx="276">
                  <c:v>0.39</c:v>
                </c:pt>
                <c:pt idx="277">
                  <c:v>0.3</c:v>
                </c:pt>
                <c:pt idx="278">
                  <c:v>0.25</c:v>
                </c:pt>
                <c:pt idx="279">
                  <c:v>0.24</c:v>
                </c:pt>
                <c:pt idx="280">
                  <c:v>0.33</c:v>
                </c:pt>
                <c:pt idx="281">
                  <c:v>0.12</c:v>
                </c:pt>
                <c:pt idx="282">
                  <c:v>0.26</c:v>
                </c:pt>
                <c:pt idx="283">
                  <c:v>0.15</c:v>
                </c:pt>
                <c:pt idx="284">
                  <c:v>0.15</c:v>
                </c:pt>
                <c:pt idx="285">
                  <c:v>0.1</c:v>
                </c:pt>
                <c:pt idx="286">
                  <c:v>0.32</c:v>
                </c:pt>
                <c:pt idx="287">
                  <c:v>0.14000000000000001</c:v>
                </c:pt>
                <c:pt idx="288">
                  <c:v>0.1</c:v>
                </c:pt>
                <c:pt idx="289">
                  <c:v>0.45</c:v>
                </c:pt>
                <c:pt idx="290">
                  <c:v>0.51</c:v>
                </c:pt>
                <c:pt idx="291">
                  <c:v>0.32</c:v>
                </c:pt>
                <c:pt idx="292">
                  <c:v>0.77</c:v>
                </c:pt>
                <c:pt idx="293">
                  <c:v>0.02</c:v>
                </c:pt>
                <c:pt idx="294">
                  <c:v>0</c:v>
                </c:pt>
                <c:pt idx="295">
                  <c:v>0.35</c:v>
                </c:pt>
                <c:pt idx="296">
                  <c:v>0.35</c:v>
                </c:pt>
                <c:pt idx="297">
                  <c:v>0.35</c:v>
                </c:pt>
                <c:pt idx="298">
                  <c:v>0.39</c:v>
                </c:pt>
                <c:pt idx="299">
                  <c:v>0.39</c:v>
                </c:pt>
                <c:pt idx="300">
                  <c:v>0.26</c:v>
                </c:pt>
                <c:pt idx="301">
                  <c:v>0.44</c:v>
                </c:pt>
                <c:pt idx="302">
                  <c:v>0.44</c:v>
                </c:pt>
                <c:pt idx="303">
                  <c:v>0.34</c:v>
                </c:pt>
                <c:pt idx="304">
                  <c:v>0.34</c:v>
                </c:pt>
                <c:pt idx="305">
                  <c:v>0.44</c:v>
                </c:pt>
                <c:pt idx="306">
                  <c:v>0.44</c:v>
                </c:pt>
                <c:pt idx="307">
                  <c:v>0.49</c:v>
                </c:pt>
                <c:pt idx="309">
                  <c:v>0.43</c:v>
                </c:pt>
                <c:pt idx="310">
                  <c:v>0.43</c:v>
                </c:pt>
                <c:pt idx="311">
                  <c:v>0.22</c:v>
                </c:pt>
                <c:pt idx="312">
                  <c:v>0.36</c:v>
                </c:pt>
                <c:pt idx="313">
                  <c:v>0.36</c:v>
                </c:pt>
                <c:pt idx="314">
                  <c:v>0.36</c:v>
                </c:pt>
                <c:pt idx="315">
                  <c:v>0.13</c:v>
                </c:pt>
                <c:pt idx="316">
                  <c:v>0.36</c:v>
                </c:pt>
                <c:pt idx="317">
                  <c:v>0.36</c:v>
                </c:pt>
                <c:pt idx="318">
                  <c:v>0.2</c:v>
                </c:pt>
                <c:pt idx="319">
                  <c:v>0.19</c:v>
                </c:pt>
                <c:pt idx="320">
                  <c:v>0.19</c:v>
                </c:pt>
                <c:pt idx="321">
                  <c:v>0.19</c:v>
                </c:pt>
                <c:pt idx="322">
                  <c:v>0.13</c:v>
                </c:pt>
                <c:pt idx="323">
                  <c:v>0.2</c:v>
                </c:pt>
                <c:pt idx="324">
                  <c:v>0.2</c:v>
                </c:pt>
                <c:pt idx="325">
                  <c:v>0.2</c:v>
                </c:pt>
                <c:pt idx="326">
                  <c:v>0.2</c:v>
                </c:pt>
                <c:pt idx="327">
                  <c:v>0.2</c:v>
                </c:pt>
                <c:pt idx="328">
                  <c:v>0.2</c:v>
                </c:pt>
                <c:pt idx="329">
                  <c:v>0.28999999999999998</c:v>
                </c:pt>
                <c:pt idx="330">
                  <c:v>0.2</c:v>
                </c:pt>
                <c:pt idx="331">
                  <c:v>0.21</c:v>
                </c:pt>
                <c:pt idx="332">
                  <c:v>0.13</c:v>
                </c:pt>
                <c:pt idx="333">
                  <c:v>0.13</c:v>
                </c:pt>
                <c:pt idx="334">
                  <c:v>0.13</c:v>
                </c:pt>
                <c:pt idx="335">
                  <c:v>0.13</c:v>
                </c:pt>
                <c:pt idx="336">
                  <c:v>0.09</c:v>
                </c:pt>
                <c:pt idx="337">
                  <c:v>0.13</c:v>
                </c:pt>
                <c:pt idx="338">
                  <c:v>0.13</c:v>
                </c:pt>
                <c:pt idx="339">
                  <c:v>0.17</c:v>
                </c:pt>
                <c:pt idx="340">
                  <c:v>0.12</c:v>
                </c:pt>
                <c:pt idx="341">
                  <c:v>0.1</c:v>
                </c:pt>
                <c:pt idx="342">
                  <c:v>0.22</c:v>
                </c:pt>
                <c:pt idx="343">
                  <c:v>0.22</c:v>
                </c:pt>
                <c:pt idx="344">
                  <c:v>0.45</c:v>
                </c:pt>
                <c:pt idx="345">
                  <c:v>0.7</c:v>
                </c:pt>
                <c:pt idx="346">
                  <c:v>0.28000000000000003</c:v>
                </c:pt>
                <c:pt idx="347">
                  <c:v>0.28000000000000003</c:v>
                </c:pt>
                <c:pt idx="348">
                  <c:v>0.01</c:v>
                </c:pt>
                <c:pt idx="349">
                  <c:v>0.21</c:v>
                </c:pt>
                <c:pt idx="350">
                  <c:v>0.21</c:v>
                </c:pt>
                <c:pt idx="351">
                  <c:v>0.11</c:v>
                </c:pt>
                <c:pt idx="352">
                  <c:v>0.39</c:v>
                </c:pt>
                <c:pt idx="353">
                  <c:v>0.19</c:v>
                </c:pt>
                <c:pt idx="354">
                  <c:v>0.46</c:v>
                </c:pt>
                <c:pt idx="355">
                  <c:v>0.49</c:v>
                </c:pt>
                <c:pt idx="356">
                  <c:v>0.48</c:v>
                </c:pt>
                <c:pt idx="357">
                  <c:v>0.08</c:v>
                </c:pt>
                <c:pt idx="358">
                  <c:v>0.13</c:v>
                </c:pt>
                <c:pt idx="359">
                  <c:v>0.92</c:v>
                </c:pt>
                <c:pt idx="360">
                  <c:v>0.09</c:v>
                </c:pt>
                <c:pt idx="361">
                  <c:v>0.09</c:v>
                </c:pt>
                <c:pt idx="362">
                  <c:v>0.38</c:v>
                </c:pt>
                <c:pt idx="363">
                  <c:v>0.57999999999999996</c:v>
                </c:pt>
                <c:pt idx="364">
                  <c:v>0.48</c:v>
                </c:pt>
                <c:pt idx="365">
                  <c:v>7.0000000000000007E-2</c:v>
                </c:pt>
                <c:pt idx="366">
                  <c:v>0</c:v>
                </c:pt>
                <c:pt idx="367">
                  <c:v>0</c:v>
                </c:pt>
                <c:pt idx="368">
                  <c:v>0</c:v>
                </c:pt>
                <c:pt idx="369">
                  <c:v>0</c:v>
                </c:pt>
                <c:pt idx="370">
                  <c:v>0</c:v>
                </c:pt>
                <c:pt idx="372">
                  <c:v>0.45</c:v>
                </c:pt>
                <c:pt idx="373">
                  <c:v>0.45</c:v>
                </c:pt>
                <c:pt idx="374">
                  <c:v>0.45</c:v>
                </c:pt>
                <c:pt idx="375">
                  <c:v>1.36</c:v>
                </c:pt>
                <c:pt idx="376">
                  <c:v>0.01</c:v>
                </c:pt>
                <c:pt idx="377">
                  <c:v>0.01</c:v>
                </c:pt>
                <c:pt idx="378">
                  <c:v>0.11</c:v>
                </c:pt>
                <c:pt idx="379">
                  <c:v>0.11</c:v>
                </c:pt>
                <c:pt idx="380">
                  <c:v>0.11</c:v>
                </c:pt>
                <c:pt idx="381">
                  <c:v>0.11</c:v>
                </c:pt>
                <c:pt idx="382">
                  <c:v>0.03</c:v>
                </c:pt>
                <c:pt idx="383">
                  <c:v>0.03</c:v>
                </c:pt>
                <c:pt idx="384">
                  <c:v>0.03</c:v>
                </c:pt>
                <c:pt idx="385">
                  <c:v>0.03</c:v>
                </c:pt>
                <c:pt idx="386">
                  <c:v>0.03</c:v>
                </c:pt>
                <c:pt idx="387">
                  <c:v>0.03</c:v>
                </c:pt>
                <c:pt idx="388">
                  <c:v>0.03</c:v>
                </c:pt>
                <c:pt idx="389">
                  <c:v>0.03</c:v>
                </c:pt>
                <c:pt idx="390">
                  <c:v>0.03</c:v>
                </c:pt>
                <c:pt idx="391">
                  <c:v>0</c:v>
                </c:pt>
                <c:pt idx="392">
                  <c:v>0</c:v>
                </c:pt>
                <c:pt idx="393">
                  <c:v>0.08</c:v>
                </c:pt>
                <c:pt idx="394">
                  <c:v>0</c:v>
                </c:pt>
                <c:pt idx="395">
                  <c:v>0.09</c:v>
                </c:pt>
                <c:pt idx="396">
                  <c:v>0</c:v>
                </c:pt>
                <c:pt idx="397">
                  <c:v>0.08</c:v>
                </c:pt>
                <c:pt idx="398">
                  <c:v>0.08</c:v>
                </c:pt>
                <c:pt idx="399">
                  <c:v>0.08</c:v>
                </c:pt>
                <c:pt idx="400">
                  <c:v>0.01</c:v>
                </c:pt>
                <c:pt idx="401">
                  <c:v>0.01</c:v>
                </c:pt>
                <c:pt idx="402">
                  <c:v>0.01</c:v>
                </c:pt>
                <c:pt idx="403">
                  <c:v>0</c:v>
                </c:pt>
                <c:pt idx="404">
                  <c:v>0</c:v>
                </c:pt>
                <c:pt idx="405">
                  <c:v>0.01</c:v>
                </c:pt>
                <c:pt idx="406">
                  <c:v>0.13</c:v>
                </c:pt>
                <c:pt idx="407">
                  <c:v>0.02</c:v>
                </c:pt>
                <c:pt idx="408">
                  <c:v>0.03</c:v>
                </c:pt>
                <c:pt idx="409">
                  <c:v>0</c:v>
                </c:pt>
                <c:pt idx="410">
                  <c:v>0</c:v>
                </c:pt>
                <c:pt idx="411">
                  <c:v>7.0000000000000007E-2</c:v>
                </c:pt>
                <c:pt idx="412">
                  <c:v>7.0000000000000007E-2</c:v>
                </c:pt>
                <c:pt idx="413">
                  <c:v>0.05</c:v>
                </c:pt>
                <c:pt idx="414">
                  <c:v>0.03</c:v>
                </c:pt>
                <c:pt idx="415">
                  <c:v>0.03</c:v>
                </c:pt>
                <c:pt idx="416">
                  <c:v>0.04</c:v>
                </c:pt>
                <c:pt idx="417">
                  <c:v>0.09</c:v>
                </c:pt>
                <c:pt idx="418">
                  <c:v>0.09</c:v>
                </c:pt>
                <c:pt idx="419">
                  <c:v>0.09</c:v>
                </c:pt>
                <c:pt idx="420">
                  <c:v>0.09</c:v>
                </c:pt>
                <c:pt idx="421">
                  <c:v>0.11</c:v>
                </c:pt>
                <c:pt idx="422">
                  <c:v>0.11</c:v>
                </c:pt>
                <c:pt idx="423">
                  <c:v>0.02</c:v>
                </c:pt>
                <c:pt idx="424">
                  <c:v>0.03</c:v>
                </c:pt>
                <c:pt idx="425">
                  <c:v>7.0000000000000007E-2</c:v>
                </c:pt>
                <c:pt idx="426">
                  <c:v>0.06</c:v>
                </c:pt>
                <c:pt idx="427">
                  <c:v>0.01</c:v>
                </c:pt>
                <c:pt idx="428">
                  <c:v>7.0000000000000007E-2</c:v>
                </c:pt>
                <c:pt idx="429">
                  <c:v>0.03</c:v>
                </c:pt>
                <c:pt idx="430">
                  <c:v>7.0000000000000007E-2</c:v>
                </c:pt>
                <c:pt idx="431">
                  <c:v>0.09</c:v>
                </c:pt>
                <c:pt idx="432">
                  <c:v>0.02</c:v>
                </c:pt>
                <c:pt idx="433">
                  <c:v>0.18</c:v>
                </c:pt>
                <c:pt idx="434">
                  <c:v>0.09</c:v>
                </c:pt>
                <c:pt idx="435">
                  <c:v>0.1</c:v>
                </c:pt>
                <c:pt idx="436">
                  <c:v>0.23</c:v>
                </c:pt>
                <c:pt idx="437">
                  <c:v>0.17</c:v>
                </c:pt>
                <c:pt idx="438">
                  <c:v>0.09</c:v>
                </c:pt>
                <c:pt idx="439">
                  <c:v>0.09</c:v>
                </c:pt>
                <c:pt idx="440">
                  <c:v>0.09</c:v>
                </c:pt>
                <c:pt idx="441">
                  <c:v>0.09</c:v>
                </c:pt>
                <c:pt idx="442">
                  <c:v>0.09</c:v>
                </c:pt>
                <c:pt idx="443">
                  <c:v>0.09</c:v>
                </c:pt>
                <c:pt idx="444">
                  <c:v>0.15</c:v>
                </c:pt>
                <c:pt idx="445">
                  <c:v>0.17</c:v>
                </c:pt>
                <c:pt idx="446">
                  <c:v>0.15</c:v>
                </c:pt>
                <c:pt idx="447">
                  <c:v>0.14000000000000001</c:v>
                </c:pt>
                <c:pt idx="448">
                  <c:v>0.14000000000000001</c:v>
                </c:pt>
                <c:pt idx="449">
                  <c:v>0.08</c:v>
                </c:pt>
                <c:pt idx="450">
                  <c:v>0.14000000000000001</c:v>
                </c:pt>
                <c:pt idx="451">
                  <c:v>0.13</c:v>
                </c:pt>
                <c:pt idx="452">
                  <c:v>0.18</c:v>
                </c:pt>
                <c:pt idx="453">
                  <c:v>0.13</c:v>
                </c:pt>
                <c:pt idx="454">
                  <c:v>0.08</c:v>
                </c:pt>
                <c:pt idx="455">
                  <c:v>0.01</c:v>
                </c:pt>
                <c:pt idx="456">
                  <c:v>0</c:v>
                </c:pt>
                <c:pt idx="457">
                  <c:v>0.03</c:v>
                </c:pt>
                <c:pt idx="458">
                  <c:v>0</c:v>
                </c:pt>
                <c:pt idx="459">
                  <c:v>0.01</c:v>
                </c:pt>
                <c:pt idx="460">
                  <c:v>0.01</c:v>
                </c:pt>
                <c:pt idx="461">
                  <c:v>0.05</c:v>
                </c:pt>
                <c:pt idx="462">
                  <c:v>0.16</c:v>
                </c:pt>
                <c:pt idx="463">
                  <c:v>0.16</c:v>
                </c:pt>
                <c:pt idx="464">
                  <c:v>0.08</c:v>
                </c:pt>
                <c:pt idx="465">
                  <c:v>0</c:v>
                </c:pt>
                <c:pt idx="466">
                  <c:v>0.01</c:v>
                </c:pt>
                <c:pt idx="467">
                  <c:v>0.56000000000000005</c:v>
                </c:pt>
                <c:pt idx="468">
                  <c:v>0.57999999999999996</c:v>
                </c:pt>
                <c:pt idx="469">
                  <c:v>0.16</c:v>
                </c:pt>
                <c:pt idx="470">
                  <c:v>0.16</c:v>
                </c:pt>
                <c:pt idx="471">
                  <c:v>0.23</c:v>
                </c:pt>
                <c:pt idx="472">
                  <c:v>0.39</c:v>
                </c:pt>
                <c:pt idx="473">
                  <c:v>0.38</c:v>
                </c:pt>
                <c:pt idx="474">
                  <c:v>0.38</c:v>
                </c:pt>
                <c:pt idx="475">
                  <c:v>0.28999999999999998</c:v>
                </c:pt>
                <c:pt idx="476">
                  <c:v>0.25</c:v>
                </c:pt>
                <c:pt idx="477">
                  <c:v>0.3</c:v>
                </c:pt>
                <c:pt idx="478">
                  <c:v>0.3</c:v>
                </c:pt>
                <c:pt idx="479">
                  <c:v>0.01</c:v>
                </c:pt>
                <c:pt idx="480">
                  <c:v>0.01</c:v>
                </c:pt>
                <c:pt idx="481">
                  <c:v>0.01</c:v>
                </c:pt>
                <c:pt idx="482">
                  <c:v>0.01</c:v>
                </c:pt>
                <c:pt idx="483">
                  <c:v>0.01</c:v>
                </c:pt>
                <c:pt idx="484">
                  <c:v>0.01</c:v>
                </c:pt>
                <c:pt idx="485">
                  <c:v>0.04</c:v>
                </c:pt>
                <c:pt idx="486">
                  <c:v>0.04</c:v>
                </c:pt>
                <c:pt idx="487">
                  <c:v>0.04</c:v>
                </c:pt>
                <c:pt idx="488">
                  <c:v>0.03</c:v>
                </c:pt>
                <c:pt idx="489">
                  <c:v>0.11</c:v>
                </c:pt>
                <c:pt idx="491">
                  <c:v>0.01</c:v>
                </c:pt>
                <c:pt idx="492">
                  <c:v>0</c:v>
                </c:pt>
                <c:pt idx="493">
                  <c:v>0.02</c:v>
                </c:pt>
                <c:pt idx="494">
                  <c:v>0.02</c:v>
                </c:pt>
                <c:pt idx="495">
                  <c:v>0.02</c:v>
                </c:pt>
                <c:pt idx="496">
                  <c:v>0.02</c:v>
                </c:pt>
                <c:pt idx="497">
                  <c:v>0.12</c:v>
                </c:pt>
                <c:pt idx="498">
                  <c:v>0.22</c:v>
                </c:pt>
                <c:pt idx="499">
                  <c:v>0</c:v>
                </c:pt>
                <c:pt idx="500">
                  <c:v>0.08</c:v>
                </c:pt>
                <c:pt idx="501">
                  <c:v>0.08</c:v>
                </c:pt>
                <c:pt idx="502">
                  <c:v>0.08</c:v>
                </c:pt>
                <c:pt idx="503">
                  <c:v>0.15</c:v>
                </c:pt>
                <c:pt idx="504">
                  <c:v>0.24</c:v>
                </c:pt>
                <c:pt idx="505">
                  <c:v>0.32</c:v>
                </c:pt>
                <c:pt idx="506">
                  <c:v>0.2</c:v>
                </c:pt>
                <c:pt idx="507">
                  <c:v>7.0000000000000007E-2</c:v>
                </c:pt>
                <c:pt idx="508">
                  <c:v>0.06</c:v>
                </c:pt>
                <c:pt idx="509">
                  <c:v>0.06</c:v>
                </c:pt>
                <c:pt idx="510">
                  <c:v>0.06</c:v>
                </c:pt>
                <c:pt idx="511">
                  <c:v>0</c:v>
                </c:pt>
                <c:pt idx="512">
                  <c:v>0.11</c:v>
                </c:pt>
                <c:pt idx="513">
                  <c:v>0.11</c:v>
                </c:pt>
                <c:pt idx="514">
                  <c:v>0.11</c:v>
                </c:pt>
                <c:pt idx="515">
                  <c:v>0.11</c:v>
                </c:pt>
                <c:pt idx="516">
                  <c:v>0.11</c:v>
                </c:pt>
                <c:pt idx="517">
                  <c:v>0.36</c:v>
                </c:pt>
                <c:pt idx="518">
                  <c:v>0.08</c:v>
                </c:pt>
                <c:pt idx="519">
                  <c:v>0.1</c:v>
                </c:pt>
                <c:pt idx="520">
                  <c:v>0.1</c:v>
                </c:pt>
                <c:pt idx="521">
                  <c:v>0</c:v>
                </c:pt>
                <c:pt idx="522">
                  <c:v>0</c:v>
                </c:pt>
                <c:pt idx="523">
                  <c:v>0</c:v>
                </c:pt>
                <c:pt idx="524">
                  <c:v>1.25</c:v>
                </c:pt>
                <c:pt idx="525">
                  <c:v>0.2</c:v>
                </c:pt>
                <c:pt idx="526">
                  <c:v>0.13</c:v>
                </c:pt>
                <c:pt idx="527">
                  <c:v>0.5</c:v>
                </c:pt>
                <c:pt idx="528">
                  <c:v>0.5</c:v>
                </c:pt>
                <c:pt idx="529">
                  <c:v>0.5</c:v>
                </c:pt>
                <c:pt idx="530">
                  <c:v>0</c:v>
                </c:pt>
                <c:pt idx="531">
                  <c:v>0.13</c:v>
                </c:pt>
                <c:pt idx="532">
                  <c:v>0.73</c:v>
                </c:pt>
                <c:pt idx="533">
                  <c:v>0.35</c:v>
                </c:pt>
                <c:pt idx="534">
                  <c:v>0</c:v>
                </c:pt>
                <c:pt idx="535">
                  <c:v>0.09</c:v>
                </c:pt>
                <c:pt idx="536">
                  <c:v>0.08</c:v>
                </c:pt>
                <c:pt idx="537">
                  <c:v>0.04</c:v>
                </c:pt>
                <c:pt idx="538">
                  <c:v>0.03</c:v>
                </c:pt>
                <c:pt idx="539">
                  <c:v>0.03</c:v>
                </c:pt>
                <c:pt idx="540">
                  <c:v>0.03</c:v>
                </c:pt>
                <c:pt idx="541">
                  <c:v>0.03</c:v>
                </c:pt>
                <c:pt idx="542">
                  <c:v>0.38</c:v>
                </c:pt>
                <c:pt idx="543">
                  <c:v>0.23</c:v>
                </c:pt>
                <c:pt idx="544">
                  <c:v>0.03</c:v>
                </c:pt>
                <c:pt idx="545">
                  <c:v>0.01</c:v>
                </c:pt>
                <c:pt idx="546">
                  <c:v>0.09</c:v>
                </c:pt>
                <c:pt idx="547">
                  <c:v>0.09</c:v>
                </c:pt>
                <c:pt idx="548">
                  <c:v>0.09</c:v>
                </c:pt>
                <c:pt idx="549">
                  <c:v>0.09</c:v>
                </c:pt>
                <c:pt idx="550">
                  <c:v>0.09</c:v>
                </c:pt>
                <c:pt idx="551">
                  <c:v>0.2</c:v>
                </c:pt>
                <c:pt idx="552">
                  <c:v>0.2</c:v>
                </c:pt>
                <c:pt idx="553">
                  <c:v>0.12</c:v>
                </c:pt>
                <c:pt idx="554">
                  <c:v>0.12</c:v>
                </c:pt>
                <c:pt idx="555">
                  <c:v>0.12</c:v>
                </c:pt>
                <c:pt idx="556">
                  <c:v>0.1</c:v>
                </c:pt>
                <c:pt idx="557">
                  <c:v>0.28999999999999998</c:v>
                </c:pt>
                <c:pt idx="558">
                  <c:v>0.28999999999999998</c:v>
                </c:pt>
                <c:pt idx="559">
                  <c:v>0.52</c:v>
                </c:pt>
                <c:pt idx="560">
                  <c:v>0.6</c:v>
                </c:pt>
                <c:pt idx="561">
                  <c:v>0.35</c:v>
                </c:pt>
                <c:pt idx="562">
                  <c:v>0</c:v>
                </c:pt>
                <c:pt idx="563">
                  <c:v>0</c:v>
                </c:pt>
                <c:pt idx="564">
                  <c:v>0</c:v>
                </c:pt>
                <c:pt idx="565">
                  <c:v>0</c:v>
                </c:pt>
                <c:pt idx="566">
                  <c:v>0.05</c:v>
                </c:pt>
                <c:pt idx="567">
                  <c:v>0.05</c:v>
                </c:pt>
                <c:pt idx="568">
                  <c:v>0.56999999999999995</c:v>
                </c:pt>
                <c:pt idx="569">
                  <c:v>0.1</c:v>
                </c:pt>
                <c:pt idx="570">
                  <c:v>0.06</c:v>
                </c:pt>
                <c:pt idx="571">
                  <c:v>0.06</c:v>
                </c:pt>
                <c:pt idx="572">
                  <c:v>1.18</c:v>
                </c:pt>
                <c:pt idx="573">
                  <c:v>0.92</c:v>
                </c:pt>
                <c:pt idx="574">
                  <c:v>0.06</c:v>
                </c:pt>
                <c:pt idx="575">
                  <c:v>0.06</c:v>
                </c:pt>
                <c:pt idx="577">
                  <c:v>0.02</c:v>
                </c:pt>
                <c:pt idx="578">
                  <c:v>0.03</c:v>
                </c:pt>
                <c:pt idx="579">
                  <c:v>0.03</c:v>
                </c:pt>
                <c:pt idx="580">
                  <c:v>0.03</c:v>
                </c:pt>
                <c:pt idx="581">
                  <c:v>0.03</c:v>
                </c:pt>
                <c:pt idx="582">
                  <c:v>0.05</c:v>
                </c:pt>
                <c:pt idx="583">
                  <c:v>0.05</c:v>
                </c:pt>
                <c:pt idx="584">
                  <c:v>0.13</c:v>
                </c:pt>
                <c:pt idx="585">
                  <c:v>0.04</c:v>
                </c:pt>
                <c:pt idx="586">
                  <c:v>0.49</c:v>
                </c:pt>
                <c:pt idx="587">
                  <c:v>7.0000000000000007E-2</c:v>
                </c:pt>
                <c:pt idx="588">
                  <c:v>0.04</c:v>
                </c:pt>
                <c:pt idx="589">
                  <c:v>0.02</c:v>
                </c:pt>
                <c:pt idx="590">
                  <c:v>7.0000000000000007E-2</c:v>
                </c:pt>
                <c:pt idx="591">
                  <c:v>0.02</c:v>
                </c:pt>
                <c:pt idx="592">
                  <c:v>0.05</c:v>
                </c:pt>
                <c:pt idx="593">
                  <c:v>0.01</c:v>
                </c:pt>
                <c:pt idx="594">
                  <c:v>0.01</c:v>
                </c:pt>
                <c:pt idx="595">
                  <c:v>0</c:v>
                </c:pt>
                <c:pt idx="596">
                  <c:v>0.01</c:v>
                </c:pt>
                <c:pt idx="597">
                  <c:v>0.1</c:v>
                </c:pt>
                <c:pt idx="598">
                  <c:v>0.1</c:v>
                </c:pt>
                <c:pt idx="599">
                  <c:v>0.08</c:v>
                </c:pt>
                <c:pt idx="600">
                  <c:v>0.1</c:v>
                </c:pt>
                <c:pt idx="601">
                  <c:v>0.1</c:v>
                </c:pt>
                <c:pt idx="602">
                  <c:v>0.1</c:v>
                </c:pt>
                <c:pt idx="603">
                  <c:v>0.1</c:v>
                </c:pt>
                <c:pt idx="604">
                  <c:v>0.1</c:v>
                </c:pt>
                <c:pt idx="605">
                  <c:v>0.05</c:v>
                </c:pt>
                <c:pt idx="606">
                  <c:v>0.05</c:v>
                </c:pt>
                <c:pt idx="607">
                  <c:v>0.47</c:v>
                </c:pt>
                <c:pt idx="608">
                  <c:v>0.12</c:v>
                </c:pt>
                <c:pt idx="609">
                  <c:v>0.21</c:v>
                </c:pt>
                <c:pt idx="610">
                  <c:v>0.39</c:v>
                </c:pt>
                <c:pt idx="611">
                  <c:v>0.27</c:v>
                </c:pt>
                <c:pt idx="612">
                  <c:v>0.03</c:v>
                </c:pt>
                <c:pt idx="613">
                  <c:v>0.79</c:v>
                </c:pt>
                <c:pt idx="614">
                  <c:v>0.79</c:v>
                </c:pt>
                <c:pt idx="615">
                  <c:v>0.56000000000000005</c:v>
                </c:pt>
                <c:pt idx="616">
                  <c:v>0.56000000000000005</c:v>
                </c:pt>
                <c:pt idx="617">
                  <c:v>0.56000000000000005</c:v>
                </c:pt>
                <c:pt idx="618">
                  <c:v>0.56000000000000005</c:v>
                </c:pt>
                <c:pt idx="619">
                  <c:v>0.56000000000000005</c:v>
                </c:pt>
                <c:pt idx="620">
                  <c:v>0.37</c:v>
                </c:pt>
                <c:pt idx="621">
                  <c:v>0.22</c:v>
                </c:pt>
                <c:pt idx="622">
                  <c:v>0.01</c:v>
                </c:pt>
                <c:pt idx="623">
                  <c:v>0.01</c:v>
                </c:pt>
                <c:pt idx="624">
                  <c:v>0</c:v>
                </c:pt>
                <c:pt idx="625">
                  <c:v>0</c:v>
                </c:pt>
                <c:pt idx="626">
                  <c:v>0.01</c:v>
                </c:pt>
                <c:pt idx="627">
                  <c:v>0.02</c:v>
                </c:pt>
                <c:pt idx="628">
                  <c:v>0.01</c:v>
                </c:pt>
                <c:pt idx="629">
                  <c:v>0.01</c:v>
                </c:pt>
                <c:pt idx="630">
                  <c:v>0</c:v>
                </c:pt>
                <c:pt idx="631">
                  <c:v>0</c:v>
                </c:pt>
                <c:pt idx="632">
                  <c:v>0</c:v>
                </c:pt>
                <c:pt idx="633">
                  <c:v>7.0000000000000007E-2</c:v>
                </c:pt>
                <c:pt idx="634">
                  <c:v>0.02</c:v>
                </c:pt>
                <c:pt idx="635">
                  <c:v>0.1</c:v>
                </c:pt>
                <c:pt idx="636">
                  <c:v>0.03</c:v>
                </c:pt>
                <c:pt idx="637">
                  <c:v>0.37</c:v>
                </c:pt>
                <c:pt idx="638">
                  <c:v>0.36</c:v>
                </c:pt>
                <c:pt idx="639">
                  <c:v>0.2</c:v>
                </c:pt>
                <c:pt idx="640">
                  <c:v>0</c:v>
                </c:pt>
                <c:pt idx="641">
                  <c:v>0.09</c:v>
                </c:pt>
                <c:pt idx="642">
                  <c:v>0.24</c:v>
                </c:pt>
                <c:pt idx="643">
                  <c:v>0</c:v>
                </c:pt>
                <c:pt idx="644">
                  <c:v>0.44</c:v>
                </c:pt>
                <c:pt idx="645">
                  <c:v>0.26</c:v>
                </c:pt>
                <c:pt idx="646">
                  <c:v>0.21</c:v>
                </c:pt>
                <c:pt idx="647">
                  <c:v>0.27</c:v>
                </c:pt>
                <c:pt idx="648">
                  <c:v>0.17</c:v>
                </c:pt>
                <c:pt idx="649">
                  <c:v>0.01</c:v>
                </c:pt>
                <c:pt idx="650">
                  <c:v>0</c:v>
                </c:pt>
                <c:pt idx="651">
                  <c:v>0.03</c:v>
                </c:pt>
                <c:pt idx="652">
                  <c:v>0.03</c:v>
                </c:pt>
                <c:pt idx="653">
                  <c:v>0.05</c:v>
                </c:pt>
                <c:pt idx="654">
                  <c:v>0.15</c:v>
                </c:pt>
                <c:pt idx="655">
                  <c:v>0.02</c:v>
                </c:pt>
                <c:pt idx="656">
                  <c:v>0.02</c:v>
                </c:pt>
                <c:pt idx="657">
                  <c:v>0.02</c:v>
                </c:pt>
                <c:pt idx="658">
                  <c:v>0.01</c:v>
                </c:pt>
                <c:pt idx="659">
                  <c:v>0.06</c:v>
                </c:pt>
                <c:pt idx="660">
                  <c:v>0.06</c:v>
                </c:pt>
                <c:pt idx="661">
                  <c:v>0.06</c:v>
                </c:pt>
                <c:pt idx="662">
                  <c:v>0.02</c:v>
                </c:pt>
                <c:pt idx="663">
                  <c:v>0</c:v>
                </c:pt>
                <c:pt idx="664">
                  <c:v>0.03</c:v>
                </c:pt>
                <c:pt idx="665">
                  <c:v>0.53</c:v>
                </c:pt>
                <c:pt idx="666">
                  <c:v>0.01</c:v>
                </c:pt>
                <c:pt idx="667">
                  <c:v>0.02</c:v>
                </c:pt>
                <c:pt idx="668">
                  <c:v>0.02</c:v>
                </c:pt>
                <c:pt idx="669">
                  <c:v>0.02</c:v>
                </c:pt>
                <c:pt idx="670">
                  <c:v>0.01</c:v>
                </c:pt>
                <c:pt idx="671">
                  <c:v>0.02</c:v>
                </c:pt>
                <c:pt idx="672">
                  <c:v>0.01</c:v>
                </c:pt>
                <c:pt idx="673">
                  <c:v>0.1</c:v>
                </c:pt>
                <c:pt idx="674">
                  <c:v>0.16</c:v>
                </c:pt>
                <c:pt idx="675">
                  <c:v>0.16</c:v>
                </c:pt>
                <c:pt idx="676">
                  <c:v>0.33</c:v>
                </c:pt>
                <c:pt idx="677">
                  <c:v>0.18</c:v>
                </c:pt>
                <c:pt idx="678">
                  <c:v>0.18</c:v>
                </c:pt>
                <c:pt idx="679">
                  <c:v>0.14000000000000001</c:v>
                </c:pt>
                <c:pt idx="680">
                  <c:v>0.18</c:v>
                </c:pt>
                <c:pt idx="681">
                  <c:v>0.6</c:v>
                </c:pt>
                <c:pt idx="682">
                  <c:v>0.31</c:v>
                </c:pt>
                <c:pt idx="683">
                  <c:v>0</c:v>
                </c:pt>
                <c:pt idx="684">
                  <c:v>0.32</c:v>
                </c:pt>
                <c:pt idx="685">
                  <c:v>0.39</c:v>
                </c:pt>
                <c:pt idx="686">
                  <c:v>0.39</c:v>
                </c:pt>
                <c:pt idx="687">
                  <c:v>0.16</c:v>
                </c:pt>
                <c:pt idx="688">
                  <c:v>0.39</c:v>
                </c:pt>
                <c:pt idx="689">
                  <c:v>0.64</c:v>
                </c:pt>
                <c:pt idx="690">
                  <c:v>0.21</c:v>
                </c:pt>
                <c:pt idx="691">
                  <c:v>0.31</c:v>
                </c:pt>
                <c:pt idx="692">
                  <c:v>0.31</c:v>
                </c:pt>
                <c:pt idx="693">
                  <c:v>0.31</c:v>
                </c:pt>
                <c:pt idx="694">
                  <c:v>0.56000000000000005</c:v>
                </c:pt>
                <c:pt idx="695">
                  <c:v>0.31</c:v>
                </c:pt>
                <c:pt idx="696">
                  <c:v>0.31</c:v>
                </c:pt>
                <c:pt idx="697">
                  <c:v>0.51</c:v>
                </c:pt>
                <c:pt idx="698">
                  <c:v>0.74</c:v>
                </c:pt>
                <c:pt idx="699">
                  <c:v>0.66</c:v>
                </c:pt>
                <c:pt idx="700">
                  <c:v>0.81</c:v>
                </c:pt>
                <c:pt idx="701">
                  <c:v>0.81</c:v>
                </c:pt>
                <c:pt idx="702">
                  <c:v>0.82</c:v>
                </c:pt>
                <c:pt idx="703">
                  <c:v>0.85</c:v>
                </c:pt>
                <c:pt idx="704">
                  <c:v>0.85</c:v>
                </c:pt>
                <c:pt idx="705">
                  <c:v>0.56999999999999995</c:v>
                </c:pt>
                <c:pt idx="706">
                  <c:v>0.2</c:v>
                </c:pt>
                <c:pt idx="707">
                  <c:v>0.33</c:v>
                </c:pt>
                <c:pt idx="708">
                  <c:v>0.33</c:v>
                </c:pt>
                <c:pt idx="709">
                  <c:v>0.87</c:v>
                </c:pt>
                <c:pt idx="710">
                  <c:v>0.74</c:v>
                </c:pt>
                <c:pt idx="711">
                  <c:v>0.77</c:v>
                </c:pt>
                <c:pt idx="712">
                  <c:v>0.77</c:v>
                </c:pt>
                <c:pt idx="713">
                  <c:v>0.68</c:v>
                </c:pt>
                <c:pt idx="714">
                  <c:v>0.21</c:v>
                </c:pt>
                <c:pt idx="715">
                  <c:v>0.77</c:v>
                </c:pt>
                <c:pt idx="716">
                  <c:v>0.77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3243136"/>
        <c:axId val="103261312"/>
      </c:lineChart>
      <c:catAx>
        <c:axId val="103243136"/>
        <c:scaling>
          <c:orientation val="minMax"/>
        </c:scaling>
        <c:delete val="1"/>
        <c:axPos val="b"/>
        <c:majorTickMark val="none"/>
        <c:minorTickMark val="none"/>
        <c:tickLblPos val="nextTo"/>
        <c:crossAx val="103261312"/>
        <c:crosses val="autoZero"/>
        <c:auto val="1"/>
        <c:lblAlgn val="ctr"/>
        <c:lblOffset val="100"/>
        <c:noMultiLvlLbl val="0"/>
      </c:catAx>
      <c:valAx>
        <c:axId val="103261312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AU"/>
                  <a:t>LOD value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103243136"/>
        <c:crosses val="autoZero"/>
        <c:crossBetween val="between"/>
        <c:majorUnit val="1"/>
        <c:minorUnit val="1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2982596"/>
            <a:ext cx="10881360" cy="205803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0240" y="5440680"/>
            <a:ext cx="8961120" cy="24536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4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8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2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6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480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120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81160" y="384494"/>
            <a:ext cx="2880360" cy="81921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40080" y="384494"/>
            <a:ext cx="8427720" cy="819213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1238" y="6169661"/>
            <a:ext cx="10881360" cy="1906905"/>
          </a:xfrm>
        </p:spPr>
        <p:txBody>
          <a:bodyPr anchor="t"/>
          <a:lstStyle>
            <a:lvl1pPr algn="l">
              <a:defRPr sz="56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11238" y="4069399"/>
            <a:ext cx="10881360" cy="2100262"/>
          </a:xfrm>
        </p:spPr>
        <p:txBody>
          <a:bodyPr anchor="b"/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64008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0080" y="2240281"/>
            <a:ext cx="5654040" cy="6336348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7480" y="2240281"/>
            <a:ext cx="5654040" cy="6336348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0080" y="2149158"/>
            <a:ext cx="5656263" cy="895667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080" y="3044825"/>
            <a:ext cx="5656263" cy="5531803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03036" y="2149158"/>
            <a:ext cx="5658485" cy="895667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03036" y="3044825"/>
            <a:ext cx="5658485" cy="5531803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1" y="382270"/>
            <a:ext cx="4211638" cy="1626870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5070" y="382271"/>
            <a:ext cx="7156450" cy="8194358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4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0081" y="2009141"/>
            <a:ext cx="4211638" cy="6567488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9203" y="6720840"/>
            <a:ext cx="7680960" cy="793433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09203" y="857885"/>
            <a:ext cx="7680960" cy="5760720"/>
          </a:xfrm>
        </p:spPr>
        <p:txBody>
          <a:bodyPr/>
          <a:lstStyle>
            <a:lvl1pPr marL="0" indent="0">
              <a:buNone/>
              <a:defRPr sz="4500"/>
            </a:lvl1pPr>
            <a:lvl2pPr marL="640080" indent="0">
              <a:buNone/>
              <a:defRPr sz="3900"/>
            </a:lvl2pPr>
            <a:lvl3pPr marL="1280160" indent="0">
              <a:buNone/>
              <a:defRPr sz="340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09203" y="7514273"/>
            <a:ext cx="7680960" cy="1126807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0080" y="384493"/>
            <a:ext cx="11521440" cy="1600200"/>
          </a:xfrm>
          <a:prstGeom prst="rect">
            <a:avLst/>
          </a:prstGeom>
        </p:spPr>
        <p:txBody>
          <a:bodyPr vert="horz" lIns="128016" tIns="64008" rIns="128016" bIns="64008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0080" y="2240281"/>
            <a:ext cx="11521440" cy="6336348"/>
          </a:xfrm>
          <a:prstGeom prst="rect">
            <a:avLst/>
          </a:prstGeom>
        </p:spPr>
        <p:txBody>
          <a:bodyPr vert="horz" lIns="128016" tIns="64008" rIns="128016" bIns="64008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0080" y="8898891"/>
            <a:ext cx="29870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373880" y="8898891"/>
            <a:ext cx="40538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74480" y="8898891"/>
            <a:ext cx="29870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80160" rtl="0" eaLnBrk="1" latinLnBrk="0" hangingPunct="1">
        <a:spcBef>
          <a:spcPct val="0"/>
        </a:spcBef>
        <a:buNone/>
        <a:defRPr sz="6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0060" indent="-480060" algn="l" defTabSz="1280160" rtl="0" eaLnBrk="1" latinLnBrk="0" hangingPunct="1">
        <a:spcBef>
          <a:spcPct val="20000"/>
        </a:spcBef>
        <a:buFont typeface="Arial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1pPr>
      <a:lvl2pPr marL="1040130" indent="-400050" algn="l" defTabSz="1280160" rtl="0" eaLnBrk="1" latinLnBrk="0" hangingPunct="1">
        <a:spcBef>
          <a:spcPct val="20000"/>
        </a:spcBef>
        <a:buFont typeface="Arial" pitchFamily="34" charset="0"/>
        <a:buChar char="–"/>
        <a:defRPr sz="390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0" hangingPunct="1">
        <a:spcBef>
          <a:spcPct val="20000"/>
        </a:spcBef>
        <a:buFont typeface="Arial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7.xml"/><Relationship Id="rId3" Type="http://schemas.openxmlformats.org/officeDocument/2006/relationships/chart" Target="../charts/chart2.xml"/><Relationship Id="rId7" Type="http://schemas.openxmlformats.org/officeDocument/2006/relationships/chart" Target="../charts/chart6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5.xml"/><Relationship Id="rId11" Type="http://schemas.openxmlformats.org/officeDocument/2006/relationships/chart" Target="../charts/chart10.xml"/><Relationship Id="rId5" Type="http://schemas.openxmlformats.org/officeDocument/2006/relationships/chart" Target="../charts/chart4.xml"/><Relationship Id="rId10" Type="http://schemas.openxmlformats.org/officeDocument/2006/relationships/chart" Target="../charts/chart9.xml"/><Relationship Id="rId4" Type="http://schemas.openxmlformats.org/officeDocument/2006/relationships/chart" Target="../charts/chart3.xml"/><Relationship Id="rId9" Type="http://schemas.openxmlformats.org/officeDocument/2006/relationships/chart" Target="../charts/char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39"/>
          <p:cNvGrpSpPr/>
          <p:nvPr/>
        </p:nvGrpSpPr>
        <p:grpSpPr>
          <a:xfrm>
            <a:off x="1676400" y="685800"/>
            <a:ext cx="7924800" cy="8458200"/>
            <a:chOff x="752474" y="-609600"/>
            <a:chExt cx="8239126" cy="9134478"/>
          </a:xfrm>
        </p:grpSpPr>
        <p:grpSp>
          <p:nvGrpSpPr>
            <p:cNvPr id="39" name="Group 38"/>
            <p:cNvGrpSpPr/>
            <p:nvPr/>
          </p:nvGrpSpPr>
          <p:grpSpPr>
            <a:xfrm>
              <a:off x="752474" y="-609600"/>
              <a:ext cx="8239126" cy="9134478"/>
              <a:chOff x="752474" y="-609600"/>
              <a:chExt cx="8239126" cy="9134478"/>
            </a:xfrm>
          </p:grpSpPr>
          <p:graphicFrame>
            <p:nvGraphicFramePr>
              <p:cNvPr id="8" name="Chart 7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3787574545"/>
                  </p:ext>
                </p:extLst>
              </p:nvPr>
            </p:nvGraphicFramePr>
            <p:xfrm>
              <a:off x="752475" y="-609600"/>
              <a:ext cx="8239125" cy="1038226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2"/>
              </a:graphicData>
            </a:graphic>
          </p:graphicFrame>
          <p:graphicFrame>
            <p:nvGraphicFramePr>
              <p:cNvPr id="9" name="Chart 8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1821800370"/>
                  </p:ext>
                </p:extLst>
              </p:nvPr>
            </p:nvGraphicFramePr>
            <p:xfrm>
              <a:off x="761999" y="304801"/>
              <a:ext cx="7543801" cy="1038226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  <p:graphicFrame>
            <p:nvGraphicFramePr>
              <p:cNvPr id="10" name="Chart 9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3531434255"/>
                  </p:ext>
                </p:extLst>
              </p:nvPr>
            </p:nvGraphicFramePr>
            <p:xfrm>
              <a:off x="752474" y="1219200"/>
              <a:ext cx="7629526" cy="1038226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4"/>
              </a:graphicData>
            </a:graphic>
          </p:graphicFrame>
          <p:graphicFrame>
            <p:nvGraphicFramePr>
              <p:cNvPr id="11" name="Chart 10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812135990"/>
                  </p:ext>
                </p:extLst>
              </p:nvPr>
            </p:nvGraphicFramePr>
            <p:xfrm>
              <a:off x="752474" y="2085974"/>
              <a:ext cx="7705726" cy="1038226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5"/>
              </a:graphicData>
            </a:graphic>
          </p:graphicFrame>
          <p:graphicFrame>
            <p:nvGraphicFramePr>
              <p:cNvPr id="12" name="Chart 11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1602269151"/>
                  </p:ext>
                </p:extLst>
              </p:nvPr>
            </p:nvGraphicFramePr>
            <p:xfrm>
              <a:off x="752474" y="2971800"/>
              <a:ext cx="7629526" cy="1038226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6"/>
              </a:graphicData>
            </a:graphic>
          </p:graphicFrame>
          <p:graphicFrame>
            <p:nvGraphicFramePr>
              <p:cNvPr id="13" name="Chart 12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1182580592"/>
                  </p:ext>
                </p:extLst>
              </p:nvPr>
            </p:nvGraphicFramePr>
            <p:xfrm>
              <a:off x="752474" y="3857626"/>
              <a:ext cx="7781926" cy="1038226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7"/>
              </a:graphicData>
            </a:graphic>
          </p:graphicFrame>
          <p:graphicFrame>
            <p:nvGraphicFramePr>
              <p:cNvPr id="14" name="Chart 13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3423004803"/>
                  </p:ext>
                </p:extLst>
              </p:nvPr>
            </p:nvGraphicFramePr>
            <p:xfrm>
              <a:off x="752474" y="4724400"/>
              <a:ext cx="8010526" cy="1038226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8"/>
              </a:graphicData>
            </a:graphic>
          </p:graphicFrame>
          <p:graphicFrame>
            <p:nvGraphicFramePr>
              <p:cNvPr id="15" name="Chart 14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2159727898"/>
                  </p:ext>
                </p:extLst>
              </p:nvPr>
            </p:nvGraphicFramePr>
            <p:xfrm>
              <a:off x="752474" y="5581652"/>
              <a:ext cx="8010526" cy="1038226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9"/>
              </a:graphicData>
            </a:graphic>
          </p:graphicFrame>
          <p:graphicFrame>
            <p:nvGraphicFramePr>
              <p:cNvPr id="16" name="Chart 15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1020291557"/>
                  </p:ext>
                </p:extLst>
              </p:nvPr>
            </p:nvGraphicFramePr>
            <p:xfrm>
              <a:off x="752474" y="6438904"/>
              <a:ext cx="8010526" cy="1038226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10"/>
              </a:graphicData>
            </a:graphic>
          </p:graphicFrame>
          <p:graphicFrame>
            <p:nvGraphicFramePr>
              <p:cNvPr id="17" name="Chart 16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2379945931"/>
                  </p:ext>
                </p:extLst>
              </p:nvPr>
            </p:nvGraphicFramePr>
            <p:xfrm>
              <a:off x="759402" y="7334252"/>
              <a:ext cx="8155998" cy="1190626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11"/>
              </a:graphicData>
            </a:graphic>
          </p:graphicFrame>
          <p:cxnSp>
            <p:nvCxnSpPr>
              <p:cNvPr id="19" name="Straight Connector 18"/>
              <p:cNvCxnSpPr/>
              <p:nvPr/>
            </p:nvCxnSpPr>
            <p:spPr>
              <a:xfrm flipV="1">
                <a:off x="1875131" y="-428625"/>
                <a:ext cx="0" cy="8477250"/>
              </a:xfrm>
              <a:prstGeom prst="line">
                <a:avLst/>
              </a:prstGeom>
              <a:ln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/>
              <p:cNvCxnSpPr/>
              <p:nvPr/>
            </p:nvCxnSpPr>
            <p:spPr>
              <a:xfrm flipV="1">
                <a:off x="2894381" y="-457200"/>
                <a:ext cx="0" cy="8477250"/>
              </a:xfrm>
              <a:prstGeom prst="line">
                <a:avLst/>
              </a:prstGeom>
              <a:ln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/>
              <p:cNvCxnSpPr/>
              <p:nvPr/>
            </p:nvCxnSpPr>
            <p:spPr>
              <a:xfrm flipV="1">
                <a:off x="3810000" y="-457200"/>
                <a:ext cx="0" cy="8477250"/>
              </a:xfrm>
              <a:prstGeom prst="line">
                <a:avLst/>
              </a:prstGeom>
              <a:ln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/>
              <p:cNvCxnSpPr/>
              <p:nvPr/>
            </p:nvCxnSpPr>
            <p:spPr>
              <a:xfrm flipV="1">
                <a:off x="4343400" y="-457200"/>
                <a:ext cx="0" cy="8534400"/>
              </a:xfrm>
              <a:prstGeom prst="line">
                <a:avLst/>
              </a:prstGeom>
              <a:ln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/>
              <p:cNvCxnSpPr/>
              <p:nvPr/>
            </p:nvCxnSpPr>
            <p:spPr>
              <a:xfrm flipV="1">
                <a:off x="5305958" y="-457200"/>
                <a:ext cx="0" cy="8467726"/>
              </a:xfrm>
              <a:prstGeom prst="line">
                <a:avLst/>
              </a:prstGeom>
              <a:ln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4" name="Straight Connector 23"/>
            <p:cNvCxnSpPr/>
            <p:nvPr/>
          </p:nvCxnSpPr>
          <p:spPr>
            <a:xfrm flipV="1">
              <a:off x="6019800" y="-457200"/>
              <a:ext cx="0" cy="8477250"/>
            </a:xfrm>
            <a:prstGeom prst="line">
              <a:avLst/>
            </a:prstGeom>
            <a:ln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TextBox 40"/>
          <p:cNvSpPr txBox="1"/>
          <p:nvPr/>
        </p:nvSpPr>
        <p:spPr>
          <a:xfrm>
            <a:off x="762000" y="8991600"/>
            <a:ext cx="11094720" cy="560153"/>
          </a:xfrm>
          <a:prstGeom prst="rect">
            <a:avLst/>
          </a:prstGeom>
          <a:noFill/>
        </p:spPr>
        <p:txBody>
          <a:bodyPr wrap="square" lIns="128016" tIns="64008" rIns="128016" bIns="64008" rtlCol="0">
            <a:spAutoFit/>
          </a:bodyPr>
          <a:lstStyle/>
          <a:p>
            <a:r>
              <a:rPr lang="en-A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Figure </a:t>
            </a:r>
            <a:r>
              <a:rPr lang="en-A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S2.  </a:t>
            </a:r>
            <a:r>
              <a:rPr lang="en-A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Distribution of QTLs discovered in this study (LOD value &gt; 3.0). The QTLs are </a:t>
            </a:r>
            <a:r>
              <a:rPr lang="en-AU" sz="1400" dirty="0">
                <a:latin typeface="Arial" panose="020B0604020202020204" pitchFamily="34" charset="0"/>
                <a:cs typeface="Arial" panose="020B0604020202020204" pitchFamily="34" charset="0"/>
              </a:rPr>
              <a:t>associated with different traits of the DH lines derived from the cross of CM72 and Gairdner under control </a:t>
            </a:r>
            <a:r>
              <a:rPr lang="en-A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(C) and salinity (T) </a:t>
            </a:r>
            <a:r>
              <a:rPr lang="en-AU" sz="1400" dirty="0">
                <a:latin typeface="Arial" panose="020B0604020202020204" pitchFamily="34" charset="0"/>
                <a:cs typeface="Arial" panose="020B0604020202020204" pitchFamily="34" charset="0"/>
              </a:rPr>
              <a:t>conditions</a:t>
            </a:r>
            <a:r>
              <a:rPr lang="en-A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A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56366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67</Words>
  <Application>Microsoft Office PowerPoint</Application>
  <PresentationFormat>A3 Paper (297x420 mm)</PresentationFormat>
  <Paragraphs>11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Yun Fan</dc:creator>
  <cp:lastModifiedBy>Zhonghua Chen</cp:lastModifiedBy>
  <cp:revision>10</cp:revision>
  <dcterms:created xsi:type="dcterms:W3CDTF">2006-08-16T00:00:00Z</dcterms:created>
  <dcterms:modified xsi:type="dcterms:W3CDTF">2016-09-15T08:42:05Z</dcterms:modified>
</cp:coreProperties>
</file>