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3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994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1937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34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3036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329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55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105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18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185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8024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901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3D46C-64FA-4016-B925-D15AA02B5DF3}" type="datetimeFigureOut">
              <a:rPr lang="it-IT" smtClean="0"/>
              <a:t>10/08/2016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5E595-E071-43C2-BEBF-4850F4C3192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35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533" y="1076961"/>
            <a:ext cx="7335458" cy="4409440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>
          <a:xfrm>
            <a:off x="8463280" y="1087120"/>
            <a:ext cx="995680" cy="20421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78053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</dc:creator>
  <cp:lastModifiedBy>stefano</cp:lastModifiedBy>
  <cp:revision>1</cp:revision>
  <dcterms:created xsi:type="dcterms:W3CDTF">2016-08-10T04:48:40Z</dcterms:created>
  <dcterms:modified xsi:type="dcterms:W3CDTF">2016-08-10T04:48:59Z</dcterms:modified>
</cp:coreProperties>
</file>