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8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9"/>
    <p:restoredTop sz="81037" autoAdjust="0"/>
  </p:normalViewPr>
  <p:slideViewPr>
    <p:cSldViewPr snapToGrid="0" snapToObjects="1">
      <p:cViewPr varScale="1">
        <p:scale>
          <a:sx n="80" d="100"/>
          <a:sy n="80" d="100"/>
        </p:scale>
        <p:origin x="92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6F086-7B42-4650-8203-3AE0EEE8B94A}" type="datetimeFigureOut">
              <a:rPr lang="en-CA" smtClean="0"/>
              <a:t>2016-07-04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6EB5D-BE2B-40B1-9290-1F4CAFD87E0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6434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="1" dirty="0" smtClean="0"/>
              <a:t>Supplementary Figure 1:</a:t>
            </a:r>
            <a:r>
              <a:rPr lang="en-CA" b="0" dirty="0" smtClean="0"/>
              <a:t> Further to the information</a:t>
            </a:r>
            <a:r>
              <a:rPr lang="en-CA" b="0" baseline="0" dirty="0" smtClean="0"/>
              <a:t> provided in Figure 1, supplementary figure 1 provides additional details regarding the CS1, CS2, P5, and P7 primer sequences, as well as the location of the barcode.</a:t>
            </a:r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6EB5D-BE2B-40B1-9290-1F4CAFD87E04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8275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8696A-5B9C-8544-93EC-EF7F250CA364}" type="datetimeFigureOut">
              <a:rPr lang="fr-FR" smtClean="0"/>
              <a:t>04/07/2016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6E77A-20C4-5047-A321-CBEFBC51D6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343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8696A-5B9C-8544-93EC-EF7F250CA364}" type="datetimeFigureOut">
              <a:rPr lang="fr-FR" smtClean="0"/>
              <a:t>04/07/2016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6E77A-20C4-5047-A321-CBEFBC51D6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5658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8696A-5B9C-8544-93EC-EF7F250CA364}" type="datetimeFigureOut">
              <a:rPr lang="fr-FR" smtClean="0"/>
              <a:t>04/07/2016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6E77A-20C4-5047-A321-CBEFBC51D6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72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8696A-5B9C-8544-93EC-EF7F250CA364}" type="datetimeFigureOut">
              <a:rPr lang="fr-FR" smtClean="0"/>
              <a:t>04/07/2016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6E77A-20C4-5047-A321-CBEFBC51D6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411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8696A-5B9C-8544-93EC-EF7F250CA364}" type="datetimeFigureOut">
              <a:rPr lang="fr-FR" smtClean="0"/>
              <a:t>04/07/2016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6E77A-20C4-5047-A321-CBEFBC51D6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6815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8696A-5B9C-8544-93EC-EF7F250CA364}" type="datetimeFigureOut">
              <a:rPr lang="fr-FR" smtClean="0"/>
              <a:t>04/07/2016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6E77A-20C4-5047-A321-CBEFBC51D6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5532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8696A-5B9C-8544-93EC-EF7F250CA364}" type="datetimeFigureOut">
              <a:rPr lang="fr-FR" smtClean="0"/>
              <a:t>04/07/2016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6E77A-20C4-5047-A321-CBEFBC51D6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9826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8696A-5B9C-8544-93EC-EF7F250CA364}" type="datetimeFigureOut">
              <a:rPr lang="fr-FR" smtClean="0"/>
              <a:t>04/07/2016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6E77A-20C4-5047-A321-CBEFBC51D6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5513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8696A-5B9C-8544-93EC-EF7F250CA364}" type="datetimeFigureOut">
              <a:rPr lang="fr-FR" smtClean="0"/>
              <a:t>04/07/2016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6E77A-20C4-5047-A321-CBEFBC51D6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0201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8696A-5B9C-8544-93EC-EF7F250CA364}" type="datetimeFigureOut">
              <a:rPr lang="fr-FR" smtClean="0"/>
              <a:t>04/07/2016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6E77A-20C4-5047-A321-CBEFBC51D6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8801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8696A-5B9C-8544-93EC-EF7F250CA364}" type="datetimeFigureOut">
              <a:rPr lang="fr-FR" smtClean="0"/>
              <a:t>04/07/2016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6E77A-20C4-5047-A321-CBEFBC51D6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7161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8696A-5B9C-8544-93EC-EF7F250CA364}" type="datetimeFigureOut">
              <a:rPr lang="fr-FR" smtClean="0"/>
              <a:t>04/07/2016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6E77A-20C4-5047-A321-CBEFBC51D62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7183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medium throughput\Figures for FLD-Bisuflite-PCR-Seq method Manuscript\Slide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7" r="12403"/>
          <a:stretch/>
        </p:blipFill>
        <p:spPr bwMode="auto">
          <a:xfrm>
            <a:off x="1381844" y="341906"/>
            <a:ext cx="6436940" cy="478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50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2346</TotalTime>
  <Words>42</Words>
  <Application>Microsoft Macintosh PowerPoint</Application>
  <PresentationFormat>On-screen Show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Thème Office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Pierre-Eric Lutz</dc:creator>
  <cp:lastModifiedBy>Jeffrey Gross</cp:lastModifiedBy>
  <cp:revision>72</cp:revision>
  <cp:lastPrinted>2016-06-29T19:33:09Z</cp:lastPrinted>
  <dcterms:created xsi:type="dcterms:W3CDTF">2016-05-23T09:07:20Z</dcterms:created>
  <dcterms:modified xsi:type="dcterms:W3CDTF">2016-07-04T21:03:58Z</dcterms:modified>
</cp:coreProperties>
</file>