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Richard\Desktop\Replicatesfootprints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A</c:v>
          </c:tx>
          <c:spPr>
            <a:ln w="25400" cap="rnd">
              <a:noFill/>
              <a:round/>
            </a:ln>
            <a:effectLst/>
          </c:spPr>
          <c:marker>
            <c:symbol val="x"/>
            <c:size val="2"/>
            <c:spPr>
              <a:noFill/>
              <a:ln w="3175">
                <a:solidFill>
                  <a:sysClr val="windowText" lastClr="000000"/>
                </a:solidFill>
              </a:ln>
              <a:effectLst/>
            </c:spPr>
          </c:marker>
          <c:trendline>
            <c:spPr>
              <a:ln>
                <a:solidFill>
                  <a:srgbClr val="FF0000"/>
                </a:solidFill>
              </a:ln>
            </c:spPr>
            <c:trendlineType val="log"/>
            <c:dispRSqr val="0"/>
            <c:dispEq val="1"/>
            <c:trendlineLbl>
              <c:layout/>
              <c:numFmt formatCode="General" sourceLinked="0"/>
            </c:trendlineLbl>
          </c:trendline>
          <c:xVal>
            <c:numRef>
              <c:f>Tabelle1!$H:$H</c:f>
              <c:numCache>
                <c:formatCode>General</c:formatCode>
                <c:ptCount val="1048576"/>
                <c:pt idx="1">
                  <c:v>486.11768840769071</c:v>
                </c:pt>
                <c:pt idx="2">
                  <c:v>621.91112718824002</c:v>
                </c:pt>
                <c:pt idx="3">
                  <c:v>535.18590578217595</c:v>
                </c:pt>
                <c:pt idx="4">
                  <c:v>2310.7707019379659</c:v>
                </c:pt>
                <c:pt idx="5">
                  <c:v>76.455129397453518</c:v>
                </c:pt>
                <c:pt idx="6">
                  <c:v>261.31678555249101</c:v>
                </c:pt>
                <c:pt idx="7">
                  <c:v>26.24579068867812</c:v>
                </c:pt>
                <c:pt idx="8">
                  <c:v>9217.9781383974459</c:v>
                </c:pt>
                <c:pt idx="9">
                  <c:v>2263.9847272320621</c:v>
                </c:pt>
                <c:pt idx="10">
                  <c:v>67.326158723130717</c:v>
                </c:pt>
                <c:pt idx="11">
                  <c:v>0</c:v>
                </c:pt>
                <c:pt idx="12">
                  <c:v>14.8345773457746</c:v>
                </c:pt>
                <c:pt idx="13">
                  <c:v>7.9878493400324766</c:v>
                </c:pt>
                <c:pt idx="14">
                  <c:v>8447.7212377514898</c:v>
                </c:pt>
                <c:pt idx="15">
                  <c:v>770.25690064598837</c:v>
                </c:pt>
                <c:pt idx="16">
                  <c:v>148.34577345774599</c:v>
                </c:pt>
                <c:pt idx="17">
                  <c:v>1028.1503221956079</c:v>
                </c:pt>
                <c:pt idx="18">
                  <c:v>410.80368034452738</c:v>
                </c:pt>
                <c:pt idx="19">
                  <c:v>1.1411213342903539</c:v>
                </c:pt>
                <c:pt idx="20">
                  <c:v>0</c:v>
                </c:pt>
                <c:pt idx="21">
                  <c:v>6.84672800574213</c:v>
                </c:pt>
                <c:pt idx="22">
                  <c:v>0</c:v>
                </c:pt>
                <c:pt idx="23">
                  <c:v>1.1411213342903539</c:v>
                </c:pt>
                <c:pt idx="24">
                  <c:v>1.1411213342903539</c:v>
                </c:pt>
                <c:pt idx="25">
                  <c:v>850.13539404631354</c:v>
                </c:pt>
                <c:pt idx="26">
                  <c:v>26.24579068867812</c:v>
                </c:pt>
                <c:pt idx="27">
                  <c:v>686.95504324279295</c:v>
                </c:pt>
                <c:pt idx="28">
                  <c:v>2976.044439829242</c:v>
                </c:pt>
                <c:pt idx="29">
                  <c:v>173.45044281213379</c:v>
                </c:pt>
                <c:pt idx="30">
                  <c:v>233.9298735295225</c:v>
                </c:pt>
                <c:pt idx="31">
                  <c:v>195.13174816365051</c:v>
                </c:pt>
                <c:pt idx="32">
                  <c:v>620.77000585395251</c:v>
                </c:pt>
                <c:pt idx="33">
                  <c:v>208.82520417513479</c:v>
                </c:pt>
                <c:pt idx="34">
                  <c:v>1162.80263964187</c:v>
                </c:pt>
                <c:pt idx="35">
                  <c:v>1873.7212309047609</c:v>
                </c:pt>
                <c:pt idx="36">
                  <c:v>0</c:v>
                </c:pt>
                <c:pt idx="37">
                  <c:v>49.068217374485222</c:v>
                </c:pt>
                <c:pt idx="38">
                  <c:v>1.1411213342903539</c:v>
                </c:pt>
                <c:pt idx="39">
                  <c:v>25.104669354387781</c:v>
                </c:pt>
                <c:pt idx="40">
                  <c:v>35.374761363000943</c:v>
                </c:pt>
                <c:pt idx="41">
                  <c:v>74.172886728872712</c:v>
                </c:pt>
                <c:pt idx="42">
                  <c:v>134.6523174462618</c:v>
                </c:pt>
                <c:pt idx="43">
                  <c:v>4.5644853371613827</c:v>
                </c:pt>
                <c:pt idx="44">
                  <c:v>22.82242668580707</c:v>
                </c:pt>
                <c:pt idx="45">
                  <c:v>65.043916054550152</c:v>
                </c:pt>
                <c:pt idx="46">
                  <c:v>62.761673385969459</c:v>
                </c:pt>
                <c:pt idx="47">
                  <c:v>7.9878493400324766</c:v>
                </c:pt>
                <c:pt idx="48">
                  <c:v>27.386912022968492</c:v>
                </c:pt>
                <c:pt idx="49">
                  <c:v>925.44940210947686</c:v>
                </c:pt>
                <c:pt idx="50">
                  <c:v>297.83266824978227</c:v>
                </c:pt>
                <c:pt idx="51">
                  <c:v>1478.893249240298</c:v>
                </c:pt>
                <c:pt idx="52">
                  <c:v>1231.2699196992919</c:v>
                </c:pt>
                <c:pt idx="53">
                  <c:v>141.499045452004</c:v>
                </c:pt>
                <c:pt idx="54">
                  <c:v>287.56257624116893</c:v>
                </c:pt>
                <c:pt idx="55">
                  <c:v>248.76445087529709</c:v>
                </c:pt>
                <c:pt idx="56">
                  <c:v>284.13921223829811</c:v>
                </c:pt>
                <c:pt idx="57">
                  <c:v>151.76913746061709</c:v>
                </c:pt>
                <c:pt idx="58">
                  <c:v>1600.993232009366</c:v>
                </c:pt>
                <c:pt idx="59">
                  <c:v>4363.6479823262962</c:v>
                </c:pt>
                <c:pt idx="60">
                  <c:v>133.5111961119714</c:v>
                </c:pt>
                <c:pt idx="61">
                  <c:v>196.2728694979408</c:v>
                </c:pt>
                <c:pt idx="62">
                  <c:v>52.491581377356113</c:v>
                </c:pt>
                <c:pt idx="63">
                  <c:v>381.13452565297803</c:v>
                </c:pt>
                <c:pt idx="64">
                  <c:v>139.21680278342319</c:v>
                </c:pt>
                <c:pt idx="65">
                  <c:v>50.209338708775597</c:v>
                </c:pt>
                <c:pt idx="66">
                  <c:v>358.31209896716967</c:v>
                </c:pt>
                <c:pt idx="67">
                  <c:v>535.18590578217595</c:v>
                </c:pt>
                <c:pt idx="68">
                  <c:v>304.67939625552441</c:v>
                </c:pt>
                <c:pt idx="69">
                  <c:v>136.93456011484091</c:v>
                </c:pt>
                <c:pt idx="70">
                  <c:v>25.104669354387781</c:v>
                </c:pt>
                <c:pt idx="71">
                  <c:v>15.97569868006495</c:v>
                </c:pt>
                <c:pt idx="72">
                  <c:v>678.9671939027578</c:v>
                </c:pt>
                <c:pt idx="73">
                  <c:v>308.10276025839551</c:v>
                </c:pt>
                <c:pt idx="74">
                  <c:v>54.773824045936983</c:v>
                </c:pt>
                <c:pt idx="75">
                  <c:v>286.42145490687722</c:v>
                </c:pt>
                <c:pt idx="76">
                  <c:v>239.63548020097431</c:v>
                </c:pt>
                <c:pt idx="77">
                  <c:v>236.21211619810319</c:v>
                </c:pt>
                <c:pt idx="78">
                  <c:v>425.638257690302</c:v>
                </c:pt>
                <c:pt idx="79">
                  <c:v>553.44384713082161</c:v>
                </c:pt>
                <c:pt idx="80">
                  <c:v>18.257941348645659</c:v>
                </c:pt>
                <c:pt idx="81">
                  <c:v>561.4316964708529</c:v>
                </c:pt>
                <c:pt idx="82">
                  <c:v>118.6766187661968</c:v>
                </c:pt>
                <c:pt idx="83">
                  <c:v>3.4233640028710619</c:v>
                </c:pt>
                <c:pt idx="84">
                  <c:v>1709.3997587669501</c:v>
                </c:pt>
                <c:pt idx="85">
                  <c:v>1817.806285524533</c:v>
                </c:pt>
                <c:pt idx="86">
                  <c:v>1966.1520589822801</c:v>
                </c:pt>
                <c:pt idx="87">
                  <c:v>491.8232950791425</c:v>
                </c:pt>
                <c:pt idx="88">
                  <c:v>518.06908576782064</c:v>
                </c:pt>
                <c:pt idx="89">
                  <c:v>506.65787242491712</c:v>
                </c:pt>
                <c:pt idx="90">
                  <c:v>712.05971259718103</c:v>
                </c:pt>
                <c:pt idx="91">
                  <c:v>478.12983906765822</c:v>
                </c:pt>
                <c:pt idx="92">
                  <c:v>1598.710989340786</c:v>
                </c:pt>
                <c:pt idx="93">
                  <c:v>209.9663255094251</c:v>
                </c:pt>
                <c:pt idx="94">
                  <c:v>403.95695233878519</c:v>
                </c:pt>
                <c:pt idx="95">
                  <c:v>1077.218539570094</c:v>
                </c:pt>
                <c:pt idx="96">
                  <c:v>981.36434748970237</c:v>
                </c:pt>
                <c:pt idx="97">
                  <c:v>3320.663082784929</c:v>
                </c:pt>
                <c:pt idx="98">
                  <c:v>3845.578896558492</c:v>
                </c:pt>
                <c:pt idx="99">
                  <c:v>12268.195464955599</c:v>
                </c:pt>
                <c:pt idx="100">
                  <c:v>78065.251600137402</c:v>
                </c:pt>
                <c:pt idx="101">
                  <c:v>1048.6905062128351</c:v>
                </c:pt>
                <c:pt idx="102">
                  <c:v>1030.43256486419</c:v>
                </c:pt>
                <c:pt idx="103">
                  <c:v>67.326158723130717</c:v>
                </c:pt>
                <c:pt idx="104">
                  <c:v>22.82242668580707</c:v>
                </c:pt>
                <c:pt idx="105">
                  <c:v>141.499045452004</c:v>
                </c:pt>
                <c:pt idx="106">
                  <c:v>2438.5762913784861</c:v>
                </c:pt>
                <c:pt idx="107">
                  <c:v>497.52890175059269</c:v>
                </c:pt>
                <c:pt idx="108">
                  <c:v>1362.4988731426829</c:v>
                </c:pt>
                <c:pt idx="109">
                  <c:v>1.1411213342903539</c:v>
                </c:pt>
                <c:pt idx="110">
                  <c:v>9.1289706743227921</c:v>
                </c:pt>
                <c:pt idx="111">
                  <c:v>9.1289706743227921</c:v>
                </c:pt>
                <c:pt idx="112">
                  <c:v>3.4233640028710619</c:v>
                </c:pt>
                <c:pt idx="113">
                  <c:v>227.08314552378039</c:v>
                </c:pt>
                <c:pt idx="114">
                  <c:v>686.95504324279295</c:v>
                </c:pt>
                <c:pt idx="115">
                  <c:v>322.93733760416961</c:v>
                </c:pt>
                <c:pt idx="116">
                  <c:v>127.8055894405196</c:v>
                </c:pt>
                <c:pt idx="117">
                  <c:v>565.99618180801542</c:v>
                </c:pt>
                <c:pt idx="118">
                  <c:v>8129.3483854844799</c:v>
                </c:pt>
                <c:pt idx="119">
                  <c:v>5447.71324990215</c:v>
                </c:pt>
                <c:pt idx="120">
                  <c:v>5880.1982355981927</c:v>
                </c:pt>
                <c:pt idx="121">
                  <c:v>94.713070746099348</c:v>
                </c:pt>
                <c:pt idx="122">
                  <c:v>76047.749081111833</c:v>
                </c:pt>
                <c:pt idx="123">
                  <c:v>649.29803921121197</c:v>
                </c:pt>
                <c:pt idx="124">
                  <c:v>96.995313414680069</c:v>
                </c:pt>
                <c:pt idx="125">
                  <c:v>276.15136289826569</c:v>
                </c:pt>
                <c:pt idx="126">
                  <c:v>462.15414038759332</c:v>
                </c:pt>
                <c:pt idx="127">
                  <c:v>1341.958689125456</c:v>
                </c:pt>
                <c:pt idx="128">
                  <c:v>401.67470967020449</c:v>
                </c:pt>
                <c:pt idx="129">
                  <c:v>1703.6941520954981</c:v>
                </c:pt>
                <c:pt idx="130">
                  <c:v>1678.58948274111</c:v>
                </c:pt>
                <c:pt idx="131">
                  <c:v>495.24665908201342</c:v>
                </c:pt>
                <c:pt idx="132">
                  <c:v>730.3176539458243</c:v>
                </c:pt>
                <c:pt idx="133">
                  <c:v>1012.174623515544</c:v>
                </c:pt>
                <c:pt idx="134">
                  <c:v>107.2654054232933</c:v>
                </c:pt>
                <c:pt idx="135">
                  <c:v>4343.1077983090699</c:v>
                </c:pt>
                <c:pt idx="136">
                  <c:v>198.55511216652161</c:v>
                </c:pt>
                <c:pt idx="137">
                  <c:v>2931.540707791919</c:v>
                </c:pt>
                <c:pt idx="138">
                  <c:v>688.09616457708353</c:v>
                </c:pt>
                <c:pt idx="139">
                  <c:v>60.479430717388752</c:v>
                </c:pt>
                <c:pt idx="140">
                  <c:v>26.24579068867812</c:v>
                </c:pt>
                <c:pt idx="141">
                  <c:v>134.6523174462618</c:v>
                </c:pt>
                <c:pt idx="142">
                  <c:v>30.81027602583956</c:v>
                </c:pt>
                <c:pt idx="143">
                  <c:v>39.939246700162343</c:v>
                </c:pt>
                <c:pt idx="144">
                  <c:v>17.116820014355309</c:v>
                </c:pt>
                <c:pt idx="145">
                  <c:v>7.9878493400324766</c:v>
                </c:pt>
                <c:pt idx="146">
                  <c:v>9.1289706743227921</c:v>
                </c:pt>
                <c:pt idx="147">
                  <c:v>249.90557220958681</c:v>
                </c:pt>
                <c:pt idx="148">
                  <c:v>33.092518694420299</c:v>
                </c:pt>
                <c:pt idx="149">
                  <c:v>10981.01059987607</c:v>
                </c:pt>
                <c:pt idx="150">
                  <c:v>847.85315137773284</c:v>
                </c:pt>
                <c:pt idx="151">
                  <c:v>15.97569868006495</c:v>
                </c:pt>
                <c:pt idx="152">
                  <c:v>793.07932733179598</c:v>
                </c:pt>
                <c:pt idx="153">
                  <c:v>710.91859126289057</c:v>
                </c:pt>
                <c:pt idx="154">
                  <c:v>30.81027602583956</c:v>
                </c:pt>
                <c:pt idx="155">
                  <c:v>36.51588269729114</c:v>
                </c:pt>
                <c:pt idx="156">
                  <c:v>3.4233640028710619</c:v>
                </c:pt>
                <c:pt idx="157">
                  <c:v>34.233640028710603</c:v>
                </c:pt>
                <c:pt idx="158">
                  <c:v>2552.6884248075212</c:v>
                </c:pt>
                <c:pt idx="159">
                  <c:v>227.08314552378039</c:v>
                </c:pt>
                <c:pt idx="160">
                  <c:v>1403.5792411771349</c:v>
                </c:pt>
                <c:pt idx="161">
                  <c:v>351.46537096142862</c:v>
                </c:pt>
                <c:pt idx="162">
                  <c:v>35.374761363000943</c:v>
                </c:pt>
                <c:pt idx="163">
                  <c:v>2077.9819497427338</c:v>
                </c:pt>
                <c:pt idx="164">
                  <c:v>271.58687756110362</c:v>
                </c:pt>
                <c:pt idx="165">
                  <c:v>2444.281898049936</c:v>
                </c:pt>
                <c:pt idx="166">
                  <c:v>173.45044281213379</c:v>
                </c:pt>
                <c:pt idx="167">
                  <c:v>1405.8614838457161</c:v>
                </c:pt>
                <c:pt idx="168">
                  <c:v>2559.5351528132651</c:v>
                </c:pt>
                <c:pt idx="169">
                  <c:v>325.21958027275082</c:v>
                </c:pt>
                <c:pt idx="170">
                  <c:v>1410.4259691828779</c:v>
                </c:pt>
                <c:pt idx="171">
                  <c:v>3013.7014438608239</c:v>
                </c:pt>
                <c:pt idx="172">
                  <c:v>8424.898811065681</c:v>
                </c:pt>
                <c:pt idx="173">
                  <c:v>418.79152968455952</c:v>
                </c:pt>
                <c:pt idx="174">
                  <c:v>3548.8873496430001</c:v>
                </c:pt>
                <c:pt idx="175">
                  <c:v>159.75698680064951</c:v>
                </c:pt>
                <c:pt idx="176">
                  <c:v>1555.3483786377519</c:v>
                </c:pt>
                <c:pt idx="177">
                  <c:v>780.52699265460205</c:v>
                </c:pt>
                <c:pt idx="178">
                  <c:v>632.18121919685598</c:v>
                </c:pt>
                <c:pt idx="179">
                  <c:v>2821.9930597000448</c:v>
                </c:pt>
                <c:pt idx="180">
                  <c:v>4027.017188710659</c:v>
                </c:pt>
                <c:pt idx="181">
                  <c:v>609.35879251104905</c:v>
                </c:pt>
                <c:pt idx="182">
                  <c:v>2031.1959750368301</c:v>
                </c:pt>
                <c:pt idx="183">
                  <c:v>830.73633136337855</c:v>
                </c:pt>
                <c:pt idx="184">
                  <c:v>58.197188048808052</c:v>
                </c:pt>
                <c:pt idx="185">
                  <c:v>209.9663255094251</c:v>
                </c:pt>
                <c:pt idx="186">
                  <c:v>676.68495123417995</c:v>
                </c:pt>
                <c:pt idx="187">
                  <c:v>3665.281725740615</c:v>
                </c:pt>
                <c:pt idx="188">
                  <c:v>572.84290981375455</c:v>
                </c:pt>
                <c:pt idx="189">
                  <c:v>302.39715358694372</c:v>
                </c:pt>
                <c:pt idx="190">
                  <c:v>124.3822254376486</c:v>
                </c:pt>
                <c:pt idx="191">
                  <c:v>1182.2017023248061</c:v>
                </c:pt>
                <c:pt idx="192">
                  <c:v>117.53549743190641</c:v>
                </c:pt>
                <c:pt idx="193">
                  <c:v>134.6523174462618</c:v>
                </c:pt>
                <c:pt idx="194">
                  <c:v>303.53827492123361</c:v>
                </c:pt>
                <c:pt idx="195">
                  <c:v>5.7056066714517684</c:v>
                </c:pt>
                <c:pt idx="196">
                  <c:v>3152.918246644248</c:v>
                </c:pt>
                <c:pt idx="197">
                  <c:v>25.104669354387781</c:v>
                </c:pt>
                <c:pt idx="198">
                  <c:v>1040.7026568728029</c:v>
                </c:pt>
                <c:pt idx="199">
                  <c:v>835.30081670053789</c:v>
                </c:pt>
                <c:pt idx="200">
                  <c:v>162.03922946923021</c:v>
                </c:pt>
                <c:pt idx="201">
                  <c:v>195.13174816365051</c:v>
                </c:pt>
                <c:pt idx="202">
                  <c:v>221.37753885232871</c:v>
                </c:pt>
                <c:pt idx="203">
                  <c:v>203.11959750368291</c:v>
                </c:pt>
                <c:pt idx="204">
                  <c:v>124.3822254376486</c:v>
                </c:pt>
                <c:pt idx="205">
                  <c:v>494.10553774772319</c:v>
                </c:pt>
                <c:pt idx="206">
                  <c:v>209.9663255094251</c:v>
                </c:pt>
                <c:pt idx="207">
                  <c:v>289.84481890975002</c:v>
                </c:pt>
                <c:pt idx="208">
                  <c:v>461.01301905330291</c:v>
                </c:pt>
                <c:pt idx="209">
                  <c:v>135.79343878055209</c:v>
                </c:pt>
                <c:pt idx="210">
                  <c:v>176.873806815005</c:v>
                </c:pt>
                <c:pt idx="211">
                  <c:v>395.96910299875259</c:v>
                </c:pt>
                <c:pt idx="212">
                  <c:v>41.080368034452732</c:v>
                </c:pt>
                <c:pt idx="213">
                  <c:v>6.84672800574213</c:v>
                </c:pt>
                <c:pt idx="214">
                  <c:v>0</c:v>
                </c:pt>
                <c:pt idx="215">
                  <c:v>1.1411213342903539</c:v>
                </c:pt>
                <c:pt idx="216">
                  <c:v>0</c:v>
                </c:pt>
                <c:pt idx="217">
                  <c:v>0</c:v>
                </c:pt>
                <c:pt idx="218">
                  <c:v>49.068217374485222</c:v>
                </c:pt>
                <c:pt idx="219">
                  <c:v>13.693456011484249</c:v>
                </c:pt>
                <c:pt idx="220">
                  <c:v>5.7056066714517684</c:v>
                </c:pt>
                <c:pt idx="221">
                  <c:v>23.963548020097431</c:v>
                </c:pt>
                <c:pt idx="222">
                  <c:v>4.5644853371613827</c:v>
                </c:pt>
                <c:pt idx="223">
                  <c:v>91.28970674322828</c:v>
                </c:pt>
                <c:pt idx="224">
                  <c:v>15.97569868006495</c:v>
                </c:pt>
                <c:pt idx="225">
                  <c:v>142.6401667862942</c:v>
                </c:pt>
                <c:pt idx="226">
                  <c:v>9.1289706743227921</c:v>
                </c:pt>
                <c:pt idx="227">
                  <c:v>41.080368034452732</c:v>
                </c:pt>
                <c:pt idx="228">
                  <c:v>6.84672800574213</c:v>
                </c:pt>
                <c:pt idx="229">
                  <c:v>15.97569868006495</c:v>
                </c:pt>
                <c:pt idx="230">
                  <c:v>15.97569868006495</c:v>
                </c:pt>
                <c:pt idx="231">
                  <c:v>81.019614734615203</c:v>
                </c:pt>
                <c:pt idx="232">
                  <c:v>19.399062682936009</c:v>
                </c:pt>
                <c:pt idx="233">
                  <c:v>240.7766015352646</c:v>
                </c:pt>
                <c:pt idx="234">
                  <c:v>0</c:v>
                </c:pt>
                <c:pt idx="235">
                  <c:v>118.6766187661968</c:v>
                </c:pt>
                <c:pt idx="236">
                  <c:v>34.233640028710603</c:v>
                </c:pt>
                <c:pt idx="237">
                  <c:v>620.77000585395251</c:v>
                </c:pt>
                <c:pt idx="238">
                  <c:v>1485.739977246041</c:v>
                </c:pt>
                <c:pt idx="239">
                  <c:v>38.798125365872032</c:v>
                </c:pt>
                <c:pt idx="240">
                  <c:v>133.5111961119714</c:v>
                </c:pt>
                <c:pt idx="241">
                  <c:v>0</c:v>
                </c:pt>
                <c:pt idx="242">
                  <c:v>10.27009200861318</c:v>
                </c:pt>
                <c:pt idx="243">
                  <c:v>6.84672800574213</c:v>
                </c:pt>
                <c:pt idx="244">
                  <c:v>287.56257624116893</c:v>
                </c:pt>
                <c:pt idx="245">
                  <c:v>1773.3025534872099</c:v>
                </c:pt>
                <c:pt idx="246">
                  <c:v>2855.0855783944662</c:v>
                </c:pt>
                <c:pt idx="247">
                  <c:v>2903.0126744346599</c:v>
                </c:pt>
                <c:pt idx="248">
                  <c:v>366.29994830720352</c:v>
                </c:pt>
                <c:pt idx="249">
                  <c:v>1283.7615010766481</c:v>
                </c:pt>
                <c:pt idx="250">
                  <c:v>118.6766187661968</c:v>
                </c:pt>
                <c:pt idx="251">
                  <c:v>1562.195106643494</c:v>
                </c:pt>
                <c:pt idx="252">
                  <c:v>6.84672800574213</c:v>
                </c:pt>
                <c:pt idx="253">
                  <c:v>7.9878493400324766</c:v>
                </c:pt>
                <c:pt idx="254">
                  <c:v>70.749522726001928</c:v>
                </c:pt>
                <c:pt idx="255">
                  <c:v>12.552334677193899</c:v>
                </c:pt>
                <c:pt idx="256">
                  <c:v>257.89342154961992</c:v>
                </c:pt>
                <c:pt idx="257">
                  <c:v>102.7009200861318</c:v>
                </c:pt>
                <c:pt idx="258">
                  <c:v>11.41121334290353</c:v>
                </c:pt>
                <c:pt idx="259">
                  <c:v>11.41121334290353</c:v>
                </c:pt>
                <c:pt idx="260">
                  <c:v>0</c:v>
                </c:pt>
                <c:pt idx="261">
                  <c:v>0</c:v>
                </c:pt>
                <c:pt idx="262">
                  <c:v>2228.60996586906</c:v>
                </c:pt>
                <c:pt idx="263">
                  <c:v>2299.3594885950629</c:v>
                </c:pt>
                <c:pt idx="264">
                  <c:v>675.54382989988937</c:v>
                </c:pt>
                <c:pt idx="265">
                  <c:v>1175.354974319064</c:v>
                </c:pt>
                <c:pt idx="266">
                  <c:v>70.749522726001928</c:v>
                </c:pt>
                <c:pt idx="267">
                  <c:v>924.30828077518652</c:v>
                </c:pt>
                <c:pt idx="268">
                  <c:v>1047.549384878545</c:v>
                </c:pt>
                <c:pt idx="269">
                  <c:v>53.632702711646623</c:v>
                </c:pt>
                <c:pt idx="270">
                  <c:v>71.890644060292303</c:v>
                </c:pt>
                <c:pt idx="271">
                  <c:v>593.38309383098397</c:v>
                </c:pt>
                <c:pt idx="272">
                  <c:v>325.21958027275082</c:v>
                </c:pt>
                <c:pt idx="273">
                  <c:v>19.399062682936009</c:v>
                </c:pt>
                <c:pt idx="274">
                  <c:v>3.4233640028710619</c:v>
                </c:pt>
                <c:pt idx="275">
                  <c:v>25.104669354387781</c:v>
                </c:pt>
                <c:pt idx="276">
                  <c:v>27.386912022968492</c:v>
                </c:pt>
                <c:pt idx="277">
                  <c:v>45.644853371613991</c:v>
                </c:pt>
                <c:pt idx="278">
                  <c:v>36.51588269729114</c:v>
                </c:pt>
                <c:pt idx="279">
                  <c:v>7.9878493400324766</c:v>
                </c:pt>
                <c:pt idx="280">
                  <c:v>127.8055894405196</c:v>
                </c:pt>
                <c:pt idx="281">
                  <c:v>273.86912022968482</c:v>
                </c:pt>
                <c:pt idx="282">
                  <c:v>95.854192080389709</c:v>
                </c:pt>
                <c:pt idx="283">
                  <c:v>2.2822426685807069</c:v>
                </c:pt>
                <c:pt idx="284">
                  <c:v>272.72799889539442</c:v>
                </c:pt>
                <c:pt idx="285">
                  <c:v>76.455129397453518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1.1411213342903539</c:v>
                </c:pt>
                <c:pt idx="290">
                  <c:v>0</c:v>
                </c:pt>
                <c:pt idx="291">
                  <c:v>19.399062682936009</c:v>
                </c:pt>
                <c:pt idx="292">
                  <c:v>38.798125365872032</c:v>
                </c:pt>
                <c:pt idx="293">
                  <c:v>26.24579068867812</c:v>
                </c:pt>
                <c:pt idx="294">
                  <c:v>2.2822426685807069</c:v>
                </c:pt>
                <c:pt idx="295">
                  <c:v>42.221489368743043</c:v>
                </c:pt>
                <c:pt idx="296">
                  <c:v>956.25967813531645</c:v>
                </c:pt>
                <c:pt idx="297">
                  <c:v>43.36261070303344</c:v>
                </c:pt>
                <c:pt idx="298">
                  <c:v>112.97101209474501</c:v>
                </c:pt>
                <c:pt idx="299">
                  <c:v>3.4233640028710619</c:v>
                </c:pt>
                <c:pt idx="300">
                  <c:v>0</c:v>
                </c:pt>
                <c:pt idx="301">
                  <c:v>54.773824045936983</c:v>
                </c:pt>
                <c:pt idx="302">
                  <c:v>23.963548020097431</c:v>
                </c:pt>
                <c:pt idx="303">
                  <c:v>0</c:v>
                </c:pt>
                <c:pt idx="304">
                  <c:v>0</c:v>
                </c:pt>
                <c:pt idx="305">
                  <c:v>168.88595747497229</c:v>
                </c:pt>
                <c:pt idx="306">
                  <c:v>155.1925014634881</c:v>
                </c:pt>
                <c:pt idx="307">
                  <c:v>5.7056066714517684</c:v>
                </c:pt>
                <c:pt idx="308">
                  <c:v>71.890644060292303</c:v>
                </c:pt>
                <c:pt idx="309">
                  <c:v>125.5233467719389</c:v>
                </c:pt>
                <c:pt idx="310">
                  <c:v>19.399062682936009</c:v>
                </c:pt>
                <c:pt idx="311">
                  <c:v>17.116820014355309</c:v>
                </c:pt>
                <c:pt idx="312">
                  <c:v>2155.5782004744801</c:v>
                </c:pt>
                <c:pt idx="313">
                  <c:v>49.068217374485222</c:v>
                </c:pt>
                <c:pt idx="314">
                  <c:v>116.3943760976161</c:v>
                </c:pt>
                <c:pt idx="315">
                  <c:v>29.669154691549199</c:v>
                </c:pt>
                <c:pt idx="316">
                  <c:v>17.116820014355309</c:v>
                </c:pt>
                <c:pt idx="317">
                  <c:v>19.399062682936009</c:v>
                </c:pt>
                <c:pt idx="318">
                  <c:v>36.51588269729114</c:v>
                </c:pt>
                <c:pt idx="319">
                  <c:v>9.1289706743227921</c:v>
                </c:pt>
                <c:pt idx="320">
                  <c:v>0</c:v>
                </c:pt>
                <c:pt idx="321">
                  <c:v>2.2822426685807069</c:v>
                </c:pt>
                <c:pt idx="322">
                  <c:v>23.963548020097431</c:v>
                </c:pt>
                <c:pt idx="323">
                  <c:v>1.1411213342903539</c:v>
                </c:pt>
                <c:pt idx="324">
                  <c:v>2.2822426685807069</c:v>
                </c:pt>
                <c:pt idx="325">
                  <c:v>31.951397360129899</c:v>
                </c:pt>
                <c:pt idx="326">
                  <c:v>57.056066714517527</c:v>
                </c:pt>
                <c:pt idx="327">
                  <c:v>357.17097763288069</c:v>
                </c:pt>
                <c:pt idx="328">
                  <c:v>316.09060959842799</c:v>
                </c:pt>
                <c:pt idx="329">
                  <c:v>281.85696956971742</c:v>
                </c:pt>
                <c:pt idx="330">
                  <c:v>3.4233640028710619</c:v>
                </c:pt>
                <c:pt idx="331">
                  <c:v>51.350460043065922</c:v>
                </c:pt>
                <c:pt idx="332">
                  <c:v>215.67193218087681</c:v>
                </c:pt>
                <c:pt idx="333">
                  <c:v>272.72799889539442</c:v>
                </c:pt>
                <c:pt idx="334">
                  <c:v>205.40184017226369</c:v>
                </c:pt>
                <c:pt idx="335">
                  <c:v>7.9878493400324766</c:v>
                </c:pt>
                <c:pt idx="336">
                  <c:v>0</c:v>
                </c:pt>
                <c:pt idx="337">
                  <c:v>4.5644853371613827</c:v>
                </c:pt>
                <c:pt idx="338">
                  <c:v>322.93733760416961</c:v>
                </c:pt>
                <c:pt idx="339">
                  <c:v>120.9588614347775</c:v>
                </c:pt>
                <c:pt idx="340">
                  <c:v>3119.8257279498271</c:v>
                </c:pt>
                <c:pt idx="341">
                  <c:v>492.96441641343279</c:v>
                </c:pt>
                <c:pt idx="342">
                  <c:v>270.44575622681373</c:v>
                </c:pt>
                <c:pt idx="343">
                  <c:v>0</c:v>
                </c:pt>
                <c:pt idx="344">
                  <c:v>0</c:v>
                </c:pt>
                <c:pt idx="345">
                  <c:v>60.479430717388752</c:v>
                </c:pt>
                <c:pt idx="346">
                  <c:v>66.185037388840286</c:v>
                </c:pt>
                <c:pt idx="347">
                  <c:v>6.84672800574213</c:v>
                </c:pt>
                <c:pt idx="348">
                  <c:v>2.2822426685807069</c:v>
                </c:pt>
                <c:pt idx="349">
                  <c:v>19.399062682936009</c:v>
                </c:pt>
                <c:pt idx="350">
                  <c:v>0</c:v>
                </c:pt>
                <c:pt idx="351">
                  <c:v>43.36261070303344</c:v>
                </c:pt>
                <c:pt idx="352">
                  <c:v>5.7056066714517684</c:v>
                </c:pt>
                <c:pt idx="353">
                  <c:v>176.873806815005</c:v>
                </c:pt>
                <c:pt idx="354">
                  <c:v>148.34577345774599</c:v>
                </c:pt>
                <c:pt idx="355">
                  <c:v>84.442978737485745</c:v>
                </c:pt>
                <c:pt idx="356">
                  <c:v>73.031765394582578</c:v>
                </c:pt>
                <c:pt idx="357">
                  <c:v>49.068217374485222</c:v>
                </c:pt>
                <c:pt idx="358">
                  <c:v>60.479430717388752</c:v>
                </c:pt>
                <c:pt idx="359">
                  <c:v>2.2822426685807069</c:v>
                </c:pt>
                <c:pt idx="360">
                  <c:v>66.185037388840286</c:v>
                </c:pt>
                <c:pt idx="361">
                  <c:v>0</c:v>
                </c:pt>
                <c:pt idx="362">
                  <c:v>10.27009200861318</c:v>
                </c:pt>
                <c:pt idx="363">
                  <c:v>0</c:v>
                </c:pt>
                <c:pt idx="364">
                  <c:v>13.693456011484249</c:v>
                </c:pt>
                <c:pt idx="365">
                  <c:v>14.8345773457746</c:v>
                </c:pt>
                <c:pt idx="366">
                  <c:v>9.1289706743227921</c:v>
                </c:pt>
                <c:pt idx="367">
                  <c:v>179.1560494835856</c:v>
                </c:pt>
                <c:pt idx="368">
                  <c:v>148.34577345774599</c:v>
                </c:pt>
                <c:pt idx="369">
                  <c:v>321.79621626987807</c:v>
                </c:pt>
                <c:pt idx="370">
                  <c:v>18.257941348645659</c:v>
                </c:pt>
                <c:pt idx="371">
                  <c:v>45.644853371613991</c:v>
                </c:pt>
                <c:pt idx="372">
                  <c:v>180.29717081787601</c:v>
                </c:pt>
                <c:pt idx="373">
                  <c:v>303.53827492123361</c:v>
                </c:pt>
                <c:pt idx="374">
                  <c:v>3752.0069471466832</c:v>
                </c:pt>
                <c:pt idx="375">
                  <c:v>2.2822426685807069</c:v>
                </c:pt>
                <c:pt idx="376">
                  <c:v>0</c:v>
                </c:pt>
                <c:pt idx="377">
                  <c:v>400.53358833591409</c:v>
                </c:pt>
                <c:pt idx="378">
                  <c:v>1579.311926657849</c:v>
                </c:pt>
                <c:pt idx="379">
                  <c:v>125.5233467719389</c:v>
                </c:pt>
                <c:pt idx="380">
                  <c:v>8822.0090353987252</c:v>
                </c:pt>
                <c:pt idx="381">
                  <c:v>9432.5089492440275</c:v>
                </c:pt>
                <c:pt idx="382">
                  <c:v>17963.53204439874</c:v>
                </c:pt>
                <c:pt idx="383">
                  <c:v>11283.407753463011</c:v>
                </c:pt>
                <c:pt idx="384">
                  <c:v>4.5644853371613827</c:v>
                </c:pt>
                <c:pt idx="385">
                  <c:v>240.7766015352646</c:v>
                </c:pt>
                <c:pt idx="386">
                  <c:v>260.17566421820072</c:v>
                </c:pt>
                <c:pt idx="387">
                  <c:v>20.54018401722637</c:v>
                </c:pt>
                <c:pt idx="388">
                  <c:v>12.552334677193899</c:v>
                </c:pt>
                <c:pt idx="389">
                  <c:v>58.197188048808052</c:v>
                </c:pt>
                <c:pt idx="390">
                  <c:v>7.9878493400324766</c:v>
                </c:pt>
                <c:pt idx="391">
                  <c:v>61.620552051679113</c:v>
                </c:pt>
                <c:pt idx="392">
                  <c:v>34.233640028710603</c:v>
                </c:pt>
                <c:pt idx="393">
                  <c:v>127.8055894405196</c:v>
                </c:pt>
                <c:pt idx="394">
                  <c:v>200.83735483510219</c:v>
                </c:pt>
                <c:pt idx="395">
                  <c:v>78.737372066034141</c:v>
                </c:pt>
                <c:pt idx="396">
                  <c:v>66.185037388840286</c:v>
                </c:pt>
                <c:pt idx="397">
                  <c:v>479.27096040194868</c:v>
                </c:pt>
                <c:pt idx="398">
                  <c:v>7.9878493400324766</c:v>
                </c:pt>
                <c:pt idx="399">
                  <c:v>6.84672800574213</c:v>
                </c:pt>
                <c:pt idx="400">
                  <c:v>30.81027602583956</c:v>
                </c:pt>
                <c:pt idx="401">
                  <c:v>46.785974705904501</c:v>
                </c:pt>
                <c:pt idx="402">
                  <c:v>52.491581377356113</c:v>
                </c:pt>
                <c:pt idx="403">
                  <c:v>45.644853371613991</c:v>
                </c:pt>
                <c:pt idx="404">
                  <c:v>31.951397360129899</c:v>
                </c:pt>
                <c:pt idx="405">
                  <c:v>144.92240945487501</c:v>
                </c:pt>
                <c:pt idx="406">
                  <c:v>49.068217374485222</c:v>
                </c:pt>
                <c:pt idx="407">
                  <c:v>641.31018987117886</c:v>
                </c:pt>
                <c:pt idx="408">
                  <c:v>33.092518694420299</c:v>
                </c:pt>
                <c:pt idx="409">
                  <c:v>73.031765394582578</c:v>
                </c:pt>
                <c:pt idx="410">
                  <c:v>118.6766187661968</c:v>
                </c:pt>
                <c:pt idx="411">
                  <c:v>718.90644060292288</c:v>
                </c:pt>
                <c:pt idx="412">
                  <c:v>232.78875219523221</c:v>
                </c:pt>
                <c:pt idx="413">
                  <c:v>33.092518694420299</c:v>
                </c:pt>
                <c:pt idx="414">
                  <c:v>1024.726958192738</c:v>
                </c:pt>
                <c:pt idx="415">
                  <c:v>6.84672800574213</c:v>
                </c:pt>
                <c:pt idx="416">
                  <c:v>1.1411213342903539</c:v>
                </c:pt>
                <c:pt idx="417">
                  <c:v>79.878493400324544</c:v>
                </c:pt>
                <c:pt idx="418">
                  <c:v>37.657004031581643</c:v>
                </c:pt>
                <c:pt idx="419">
                  <c:v>648.15691787692037</c:v>
                </c:pt>
                <c:pt idx="420">
                  <c:v>52.491581377356113</c:v>
                </c:pt>
                <c:pt idx="421">
                  <c:v>2.2822426685807069</c:v>
                </c:pt>
                <c:pt idx="422">
                  <c:v>780.52699265460205</c:v>
                </c:pt>
                <c:pt idx="423">
                  <c:v>165.4625934721013</c:v>
                </c:pt>
                <c:pt idx="424">
                  <c:v>103.84204142042221</c:v>
                </c:pt>
                <c:pt idx="425">
                  <c:v>322.93733760416961</c:v>
                </c:pt>
                <c:pt idx="426">
                  <c:v>324.07845893846041</c:v>
                </c:pt>
                <c:pt idx="427">
                  <c:v>439.33171370178621</c:v>
                </c:pt>
                <c:pt idx="428">
                  <c:v>647.01579654263105</c:v>
                </c:pt>
                <c:pt idx="429">
                  <c:v>288.7036975754595</c:v>
                </c:pt>
                <c:pt idx="430">
                  <c:v>1216.4353423535169</c:v>
                </c:pt>
                <c:pt idx="431">
                  <c:v>28.528033357258831</c:v>
                </c:pt>
                <c:pt idx="432">
                  <c:v>770.25690064598837</c:v>
                </c:pt>
                <c:pt idx="433">
                  <c:v>60.479430717388752</c:v>
                </c:pt>
                <c:pt idx="434">
                  <c:v>648.15691787692037</c:v>
                </c:pt>
                <c:pt idx="435">
                  <c:v>212.2485681780058</c:v>
                </c:pt>
                <c:pt idx="436">
                  <c:v>106.124284089003</c:v>
                </c:pt>
                <c:pt idx="437">
                  <c:v>318.37285226700868</c:v>
                </c:pt>
                <c:pt idx="438">
                  <c:v>1.1411213342903539</c:v>
                </c:pt>
                <c:pt idx="439">
                  <c:v>5.7056066714517684</c:v>
                </c:pt>
                <c:pt idx="440">
                  <c:v>924.30828077518652</c:v>
                </c:pt>
                <c:pt idx="441">
                  <c:v>1559.912863974914</c:v>
                </c:pt>
                <c:pt idx="442">
                  <c:v>421.07377235314061</c:v>
                </c:pt>
                <c:pt idx="443">
                  <c:v>212.2485681780058</c:v>
                </c:pt>
                <c:pt idx="444">
                  <c:v>4234.7012715515102</c:v>
                </c:pt>
                <c:pt idx="445">
                  <c:v>264.74014955536211</c:v>
                </c:pt>
                <c:pt idx="446">
                  <c:v>94.713070746099348</c:v>
                </c:pt>
                <c:pt idx="447">
                  <c:v>1165.0848823104509</c:v>
                </c:pt>
                <c:pt idx="448">
                  <c:v>107.2654054232933</c:v>
                </c:pt>
                <c:pt idx="449">
                  <c:v>419.93265101885021</c:v>
                </c:pt>
                <c:pt idx="450">
                  <c:v>18.257941348645659</c:v>
                </c:pt>
                <c:pt idx="451">
                  <c:v>167.744836140682</c:v>
                </c:pt>
                <c:pt idx="452">
                  <c:v>144.92240945487501</c:v>
                </c:pt>
                <c:pt idx="453">
                  <c:v>308.10276025839551</c:v>
                </c:pt>
                <c:pt idx="454">
                  <c:v>1623.8156586951741</c:v>
                </c:pt>
                <c:pt idx="455">
                  <c:v>2713.5865329424619</c:v>
                </c:pt>
                <c:pt idx="456">
                  <c:v>328.64294427562209</c:v>
                </c:pt>
                <c:pt idx="457">
                  <c:v>461.01301905330291</c:v>
                </c:pt>
                <c:pt idx="458">
                  <c:v>15.97569868006495</c:v>
                </c:pt>
                <c:pt idx="459">
                  <c:v>132.370074777681</c:v>
                </c:pt>
                <c:pt idx="460">
                  <c:v>3947.1386953103338</c:v>
                </c:pt>
                <c:pt idx="461">
                  <c:v>126.66446810622919</c:v>
                </c:pt>
                <c:pt idx="462">
                  <c:v>1715.105365438402</c:v>
                </c:pt>
                <c:pt idx="463">
                  <c:v>326.36070160704122</c:v>
                </c:pt>
                <c:pt idx="464">
                  <c:v>324.07845893846041</c:v>
                </c:pt>
                <c:pt idx="465">
                  <c:v>639.02794720259806</c:v>
                </c:pt>
                <c:pt idx="466">
                  <c:v>119.8177401004871</c:v>
                </c:pt>
                <c:pt idx="467">
                  <c:v>49.068217374485222</c:v>
                </c:pt>
                <c:pt idx="468">
                  <c:v>37.657004031581643</c:v>
                </c:pt>
                <c:pt idx="469">
                  <c:v>1144.5446982932251</c:v>
                </c:pt>
                <c:pt idx="470">
                  <c:v>534.04478444788595</c:v>
                </c:pt>
                <c:pt idx="471">
                  <c:v>641.31018987117886</c:v>
                </c:pt>
                <c:pt idx="472">
                  <c:v>117.53549743190641</c:v>
                </c:pt>
                <c:pt idx="473">
                  <c:v>601.37094317101651</c:v>
                </c:pt>
                <c:pt idx="474">
                  <c:v>263.59902822107159</c:v>
                </c:pt>
                <c:pt idx="475">
                  <c:v>596.80645783385307</c:v>
                </c:pt>
                <c:pt idx="476">
                  <c:v>3578.55650433455</c:v>
                </c:pt>
                <c:pt idx="477">
                  <c:v>109.547648091874</c:v>
                </c:pt>
                <c:pt idx="478">
                  <c:v>5438.5842792278299</c:v>
                </c:pt>
                <c:pt idx="479">
                  <c:v>530.62142044501286</c:v>
                </c:pt>
                <c:pt idx="480">
                  <c:v>1514.2680106032999</c:v>
                </c:pt>
                <c:pt idx="481">
                  <c:v>3780.5349805039418</c:v>
                </c:pt>
                <c:pt idx="482">
                  <c:v>16540.553740538671</c:v>
                </c:pt>
                <c:pt idx="483">
                  <c:v>27.386912022968492</c:v>
                </c:pt>
                <c:pt idx="484">
                  <c:v>819.32511802047236</c:v>
                </c:pt>
                <c:pt idx="485">
                  <c:v>4477.7601157553499</c:v>
                </c:pt>
                <c:pt idx="486">
                  <c:v>1846.3343188817919</c:v>
                </c:pt>
                <c:pt idx="487">
                  <c:v>1116.016664935966</c:v>
                </c:pt>
                <c:pt idx="488">
                  <c:v>2946.375285137693</c:v>
                </c:pt>
                <c:pt idx="489">
                  <c:v>3106.1322719383429</c:v>
                </c:pt>
                <c:pt idx="490">
                  <c:v>6806.7887590419596</c:v>
                </c:pt>
                <c:pt idx="491">
                  <c:v>1232.411041033582</c:v>
                </c:pt>
                <c:pt idx="492">
                  <c:v>33.092518694420299</c:v>
                </c:pt>
                <c:pt idx="493">
                  <c:v>73.031765394582578</c:v>
                </c:pt>
                <c:pt idx="494">
                  <c:v>364.01770563862272</c:v>
                </c:pt>
                <c:pt idx="495">
                  <c:v>136.93456011484091</c:v>
                </c:pt>
                <c:pt idx="496">
                  <c:v>86.725221406066879</c:v>
                </c:pt>
                <c:pt idx="497">
                  <c:v>553.44384713082161</c:v>
                </c:pt>
                <c:pt idx="498">
                  <c:v>99.277556083260777</c:v>
                </c:pt>
                <c:pt idx="499">
                  <c:v>86.725221406066879</c:v>
                </c:pt>
                <c:pt idx="500">
                  <c:v>668.69710189414729</c:v>
                </c:pt>
                <c:pt idx="501">
                  <c:v>221.37753885232871</c:v>
                </c:pt>
                <c:pt idx="502">
                  <c:v>845.57090870915295</c:v>
                </c:pt>
                <c:pt idx="503">
                  <c:v>958.54192080389555</c:v>
                </c:pt>
                <c:pt idx="504">
                  <c:v>22.82242668580707</c:v>
                </c:pt>
                <c:pt idx="505">
                  <c:v>558.008332467983</c:v>
                </c:pt>
                <c:pt idx="506">
                  <c:v>104.98316275471259</c:v>
                </c:pt>
                <c:pt idx="507">
                  <c:v>1813.2418001873721</c:v>
                </c:pt>
                <c:pt idx="508">
                  <c:v>108.40652675758361</c:v>
                </c:pt>
                <c:pt idx="509">
                  <c:v>106.124284089003</c:v>
                </c:pt>
                <c:pt idx="510">
                  <c:v>100.41867741755109</c:v>
                </c:pt>
                <c:pt idx="511">
                  <c:v>2404.3426513497752</c:v>
                </c:pt>
                <c:pt idx="512">
                  <c:v>2649.683738222202</c:v>
                </c:pt>
                <c:pt idx="513">
                  <c:v>58.197188048808052</c:v>
                </c:pt>
                <c:pt idx="514">
                  <c:v>868.39333539495919</c:v>
                </c:pt>
                <c:pt idx="515">
                  <c:v>149.48689479203631</c:v>
                </c:pt>
                <c:pt idx="516">
                  <c:v>306.96163892410391</c:v>
                </c:pt>
                <c:pt idx="517">
                  <c:v>160.89810813494</c:v>
                </c:pt>
                <c:pt idx="518">
                  <c:v>223.65978152090929</c:v>
                </c:pt>
                <c:pt idx="519">
                  <c:v>750.85783796305282</c:v>
                </c:pt>
                <c:pt idx="520">
                  <c:v>3559.1574416516132</c:v>
                </c:pt>
                <c:pt idx="521">
                  <c:v>126.66446810622919</c:v>
                </c:pt>
                <c:pt idx="522">
                  <c:v>3520.3593162857419</c:v>
                </c:pt>
                <c:pt idx="523">
                  <c:v>11995.4674660602</c:v>
                </c:pt>
                <c:pt idx="524">
                  <c:v>700.64849925427745</c:v>
                </c:pt>
                <c:pt idx="525">
                  <c:v>232.78875219523221</c:v>
                </c:pt>
                <c:pt idx="526">
                  <c:v>93.571949411809001</c:v>
                </c:pt>
                <c:pt idx="527">
                  <c:v>175.73268548071451</c:v>
                </c:pt>
                <c:pt idx="528">
                  <c:v>159.75698680064951</c:v>
                </c:pt>
                <c:pt idx="529">
                  <c:v>1275.7736517366161</c:v>
                </c:pt>
                <c:pt idx="530">
                  <c:v>187.143898823618</c:v>
                </c:pt>
                <c:pt idx="531">
                  <c:v>139.21680278342319</c:v>
                </c:pt>
                <c:pt idx="532">
                  <c:v>1198.1774010048709</c:v>
                </c:pt>
                <c:pt idx="533">
                  <c:v>2922.4117371175962</c:v>
                </c:pt>
                <c:pt idx="534">
                  <c:v>3581.9798683374211</c:v>
                </c:pt>
                <c:pt idx="535">
                  <c:v>610.49991384533928</c:v>
                </c:pt>
                <c:pt idx="536">
                  <c:v>967.67089147822003</c:v>
                </c:pt>
                <c:pt idx="537">
                  <c:v>3078.745359915375</c:v>
                </c:pt>
                <c:pt idx="538">
                  <c:v>50.209338708775597</c:v>
                </c:pt>
                <c:pt idx="539">
                  <c:v>26.24579068867812</c:v>
                </c:pt>
                <c:pt idx="540">
                  <c:v>90.148585408937933</c:v>
                </c:pt>
                <c:pt idx="541">
                  <c:v>178.0149281492952</c:v>
                </c:pt>
                <c:pt idx="542">
                  <c:v>10.27009200861318</c:v>
                </c:pt>
                <c:pt idx="543">
                  <c:v>1.1411213342903539</c:v>
                </c:pt>
                <c:pt idx="544">
                  <c:v>1575.88856265498</c:v>
                </c:pt>
                <c:pt idx="545">
                  <c:v>94.713070746099348</c:v>
                </c:pt>
                <c:pt idx="546">
                  <c:v>1506.280161263267</c:v>
                </c:pt>
                <c:pt idx="547">
                  <c:v>43.36261070303344</c:v>
                </c:pt>
                <c:pt idx="548">
                  <c:v>14.8345773457746</c:v>
                </c:pt>
                <c:pt idx="549">
                  <c:v>326.36070160704122</c:v>
                </c:pt>
                <c:pt idx="550">
                  <c:v>174.5915641464241</c:v>
                </c:pt>
                <c:pt idx="551">
                  <c:v>281.85696956971742</c:v>
                </c:pt>
                <c:pt idx="552">
                  <c:v>21.68130535151672</c:v>
                </c:pt>
                <c:pt idx="553">
                  <c:v>26.24579068867812</c:v>
                </c:pt>
                <c:pt idx="554">
                  <c:v>198.55511216652161</c:v>
                </c:pt>
                <c:pt idx="555">
                  <c:v>0</c:v>
                </c:pt>
                <c:pt idx="556">
                  <c:v>2.2822426685807069</c:v>
                </c:pt>
                <c:pt idx="557">
                  <c:v>0</c:v>
                </c:pt>
                <c:pt idx="558">
                  <c:v>57.056066714517527</c:v>
                </c:pt>
                <c:pt idx="559">
                  <c:v>46.785974705904501</c:v>
                </c:pt>
                <c:pt idx="560">
                  <c:v>106.124284089003</c:v>
                </c:pt>
                <c:pt idx="561">
                  <c:v>1065.8073262271901</c:v>
                </c:pt>
                <c:pt idx="562">
                  <c:v>391.40461766159132</c:v>
                </c:pt>
                <c:pt idx="563">
                  <c:v>257.89342154961992</c:v>
                </c:pt>
                <c:pt idx="564">
                  <c:v>198.55511216652161</c:v>
                </c:pt>
                <c:pt idx="565">
                  <c:v>104.98316275471259</c:v>
                </c:pt>
                <c:pt idx="566">
                  <c:v>9.1289706743227921</c:v>
                </c:pt>
                <c:pt idx="567">
                  <c:v>35.374761363000943</c:v>
                </c:pt>
                <c:pt idx="568">
                  <c:v>125.5233467719389</c:v>
                </c:pt>
                <c:pt idx="569">
                  <c:v>4.5644853371613827</c:v>
                </c:pt>
                <c:pt idx="570">
                  <c:v>61.620552051679113</c:v>
                </c:pt>
                <c:pt idx="571">
                  <c:v>47.927096040194861</c:v>
                </c:pt>
                <c:pt idx="572">
                  <c:v>1739.0689134585</c:v>
                </c:pt>
                <c:pt idx="573">
                  <c:v>1215.2942210192271</c:v>
                </c:pt>
                <c:pt idx="574">
                  <c:v>260.17566421820072</c:v>
                </c:pt>
                <c:pt idx="575">
                  <c:v>124.3822254376486</c:v>
                </c:pt>
                <c:pt idx="576">
                  <c:v>122.09998276906801</c:v>
                </c:pt>
                <c:pt idx="577">
                  <c:v>34.233640028710603</c:v>
                </c:pt>
                <c:pt idx="578">
                  <c:v>33.092518694420299</c:v>
                </c:pt>
                <c:pt idx="579">
                  <c:v>244.1999655381357</c:v>
                </c:pt>
                <c:pt idx="580">
                  <c:v>62.761673385969459</c:v>
                </c:pt>
                <c:pt idx="581">
                  <c:v>31.951397360129899</c:v>
                </c:pt>
                <c:pt idx="582">
                  <c:v>6382.2916226859497</c:v>
                </c:pt>
                <c:pt idx="583">
                  <c:v>1311.1484130996159</c:v>
                </c:pt>
                <c:pt idx="584">
                  <c:v>9.1289706743227921</c:v>
                </c:pt>
                <c:pt idx="585">
                  <c:v>592.24197249669362</c:v>
                </c:pt>
                <c:pt idx="586">
                  <c:v>2662.2360728993958</c:v>
                </c:pt>
                <c:pt idx="587">
                  <c:v>12.552334677193899</c:v>
                </c:pt>
                <c:pt idx="588">
                  <c:v>1.1411213342903539</c:v>
                </c:pt>
                <c:pt idx="589">
                  <c:v>5.7056066714517684</c:v>
                </c:pt>
                <c:pt idx="590">
                  <c:v>20.54018401722637</c:v>
                </c:pt>
                <c:pt idx="591">
                  <c:v>11.41121334290353</c:v>
                </c:pt>
                <c:pt idx="592">
                  <c:v>13.693456011484249</c:v>
                </c:pt>
                <c:pt idx="593">
                  <c:v>18.257941348645659</c:v>
                </c:pt>
                <c:pt idx="594">
                  <c:v>55.914945380227323</c:v>
                </c:pt>
                <c:pt idx="595">
                  <c:v>201.97847616939259</c:v>
                </c:pt>
                <c:pt idx="596">
                  <c:v>35.374761363000943</c:v>
                </c:pt>
                <c:pt idx="597">
                  <c:v>10.27009200861318</c:v>
                </c:pt>
                <c:pt idx="598">
                  <c:v>66.185037388840286</c:v>
                </c:pt>
                <c:pt idx="599">
                  <c:v>41.080368034452732</c:v>
                </c:pt>
                <c:pt idx="600">
                  <c:v>50.209338708775597</c:v>
                </c:pt>
                <c:pt idx="601">
                  <c:v>12.552334677193899</c:v>
                </c:pt>
                <c:pt idx="602">
                  <c:v>5.7056066714517684</c:v>
                </c:pt>
                <c:pt idx="603">
                  <c:v>22.82242668580707</c:v>
                </c:pt>
                <c:pt idx="604">
                  <c:v>748.57559529447201</c:v>
                </c:pt>
                <c:pt idx="605">
                  <c:v>3.4233640028710619</c:v>
                </c:pt>
                <c:pt idx="606">
                  <c:v>1.1411213342903539</c:v>
                </c:pt>
                <c:pt idx="607">
                  <c:v>29.669154691549199</c:v>
                </c:pt>
                <c:pt idx="608">
                  <c:v>22.82242668580707</c:v>
                </c:pt>
                <c:pt idx="609">
                  <c:v>31.951397360129899</c:v>
                </c:pt>
                <c:pt idx="610">
                  <c:v>91.28970674322828</c:v>
                </c:pt>
                <c:pt idx="611">
                  <c:v>356.02985629859012</c:v>
                </c:pt>
                <c:pt idx="612">
                  <c:v>59.338309383098398</c:v>
                </c:pt>
                <c:pt idx="613">
                  <c:v>31.951397360129899</c:v>
                </c:pt>
                <c:pt idx="614">
                  <c:v>311.52612426126501</c:v>
                </c:pt>
                <c:pt idx="615">
                  <c:v>11.41121334290353</c:v>
                </c:pt>
                <c:pt idx="616">
                  <c:v>6.84672800574213</c:v>
                </c:pt>
                <c:pt idx="617">
                  <c:v>12.552334677193899</c:v>
                </c:pt>
                <c:pt idx="618">
                  <c:v>22.82242668580707</c:v>
                </c:pt>
                <c:pt idx="619">
                  <c:v>1.1411213342903539</c:v>
                </c:pt>
                <c:pt idx="620">
                  <c:v>1.1411213342903539</c:v>
                </c:pt>
                <c:pt idx="621">
                  <c:v>34.233640028710603</c:v>
                </c:pt>
                <c:pt idx="622">
                  <c:v>3.4233640028710619</c:v>
                </c:pt>
                <c:pt idx="623">
                  <c:v>17.116820014355309</c:v>
                </c:pt>
                <c:pt idx="624">
                  <c:v>5.7056066714517684</c:v>
                </c:pt>
                <c:pt idx="625">
                  <c:v>9.1289706743227921</c:v>
                </c:pt>
                <c:pt idx="626">
                  <c:v>12.552334677193899</c:v>
                </c:pt>
                <c:pt idx="627">
                  <c:v>130.0878321091003</c:v>
                </c:pt>
                <c:pt idx="628">
                  <c:v>1.1411213342903539</c:v>
                </c:pt>
                <c:pt idx="629">
                  <c:v>3.4233640028710619</c:v>
                </c:pt>
                <c:pt idx="630">
                  <c:v>21.68130535151672</c:v>
                </c:pt>
                <c:pt idx="631">
                  <c:v>18.257941348645659</c:v>
                </c:pt>
                <c:pt idx="632">
                  <c:v>29.669154691549199</c:v>
                </c:pt>
                <c:pt idx="633">
                  <c:v>4864.6002480797797</c:v>
                </c:pt>
                <c:pt idx="634">
                  <c:v>50.209338708775597</c:v>
                </c:pt>
                <c:pt idx="635">
                  <c:v>10.27009200861318</c:v>
                </c:pt>
                <c:pt idx="636">
                  <c:v>41.080368034452732</c:v>
                </c:pt>
                <c:pt idx="637">
                  <c:v>45.644853371613991</c:v>
                </c:pt>
                <c:pt idx="638">
                  <c:v>6.84672800574213</c:v>
                </c:pt>
                <c:pt idx="639">
                  <c:v>246.48220820671651</c:v>
                </c:pt>
                <c:pt idx="640">
                  <c:v>9075.3379716111831</c:v>
                </c:pt>
                <c:pt idx="641">
                  <c:v>1076.077418235802</c:v>
                </c:pt>
                <c:pt idx="642">
                  <c:v>2229.7510872033522</c:v>
                </c:pt>
                <c:pt idx="643">
                  <c:v>115.2532547633257</c:v>
                </c:pt>
                <c:pt idx="644">
                  <c:v>1.1411213342903539</c:v>
                </c:pt>
                <c:pt idx="645">
                  <c:v>1904.5315069306</c:v>
                </c:pt>
                <c:pt idx="646">
                  <c:v>152.91025879490721</c:v>
                </c:pt>
                <c:pt idx="647">
                  <c:v>4.5644853371613827</c:v>
                </c:pt>
                <c:pt idx="648">
                  <c:v>1.1411213342903539</c:v>
                </c:pt>
                <c:pt idx="649">
                  <c:v>2.2822426685807069</c:v>
                </c:pt>
                <c:pt idx="650">
                  <c:v>3.4233640028710619</c:v>
                </c:pt>
                <c:pt idx="651">
                  <c:v>4.5644853371613827</c:v>
                </c:pt>
                <c:pt idx="652">
                  <c:v>22.82242668580707</c:v>
                </c:pt>
                <c:pt idx="653">
                  <c:v>0</c:v>
                </c:pt>
                <c:pt idx="654">
                  <c:v>50.209338708775597</c:v>
                </c:pt>
                <c:pt idx="655">
                  <c:v>47.927096040194861</c:v>
                </c:pt>
                <c:pt idx="656">
                  <c:v>11.41121334290353</c:v>
                </c:pt>
                <c:pt idx="657">
                  <c:v>55.914945380227323</c:v>
                </c:pt>
                <c:pt idx="658">
                  <c:v>4868.0236120826503</c:v>
                </c:pt>
                <c:pt idx="659">
                  <c:v>119.8177401004871</c:v>
                </c:pt>
                <c:pt idx="660">
                  <c:v>239.63548020097431</c:v>
                </c:pt>
                <c:pt idx="661">
                  <c:v>2691.9052275909448</c:v>
                </c:pt>
                <c:pt idx="662">
                  <c:v>1895.4025362562779</c:v>
                </c:pt>
                <c:pt idx="663">
                  <c:v>10.27009200861318</c:v>
                </c:pt>
                <c:pt idx="664">
                  <c:v>317.23173093271822</c:v>
                </c:pt>
                <c:pt idx="665">
                  <c:v>3191.7163720101198</c:v>
                </c:pt>
                <c:pt idx="666">
                  <c:v>335.48967228136411</c:v>
                </c:pt>
                <c:pt idx="667">
                  <c:v>432.48498569604408</c:v>
                </c:pt>
                <c:pt idx="668">
                  <c:v>229.36538819236111</c:v>
                </c:pt>
                <c:pt idx="669">
                  <c:v>51.350460043065922</c:v>
                </c:pt>
                <c:pt idx="670">
                  <c:v>110.6887694261643</c:v>
                </c:pt>
                <c:pt idx="671">
                  <c:v>100.41867741755109</c:v>
                </c:pt>
                <c:pt idx="672">
                  <c:v>61.620552051679113</c:v>
                </c:pt>
                <c:pt idx="673">
                  <c:v>326.36070160704122</c:v>
                </c:pt>
                <c:pt idx="674">
                  <c:v>365.15882697291318</c:v>
                </c:pt>
                <c:pt idx="675">
                  <c:v>912.89706743228237</c:v>
                </c:pt>
                <c:pt idx="676">
                  <c:v>3928.8807539616878</c:v>
                </c:pt>
                <c:pt idx="677">
                  <c:v>15916.36037068185</c:v>
                </c:pt>
                <c:pt idx="678">
                  <c:v>71.890644060292303</c:v>
                </c:pt>
                <c:pt idx="679">
                  <c:v>18.257941348645659</c:v>
                </c:pt>
                <c:pt idx="680">
                  <c:v>2.2822426685807069</c:v>
                </c:pt>
                <c:pt idx="681">
                  <c:v>18.257941348645659</c:v>
                </c:pt>
                <c:pt idx="682">
                  <c:v>4.5644853371613827</c:v>
                </c:pt>
                <c:pt idx="683">
                  <c:v>15.97569868006495</c:v>
                </c:pt>
                <c:pt idx="684">
                  <c:v>10.27009200861318</c:v>
                </c:pt>
                <c:pt idx="685">
                  <c:v>684.67280057421306</c:v>
                </c:pt>
                <c:pt idx="686">
                  <c:v>810.19614734615197</c:v>
                </c:pt>
                <c:pt idx="687">
                  <c:v>376.57004031581681</c:v>
                </c:pt>
                <c:pt idx="688">
                  <c:v>141.499045452004</c:v>
                </c:pt>
                <c:pt idx="689">
                  <c:v>11985.19737405159</c:v>
                </c:pt>
                <c:pt idx="690">
                  <c:v>140.35792411771351</c:v>
                </c:pt>
                <c:pt idx="691">
                  <c:v>200.83735483510219</c:v>
                </c:pt>
                <c:pt idx="692">
                  <c:v>379.99340431868637</c:v>
                </c:pt>
                <c:pt idx="693">
                  <c:v>198.55511216652161</c:v>
                </c:pt>
                <c:pt idx="694">
                  <c:v>3027.3948998723099</c:v>
                </c:pt>
                <c:pt idx="695">
                  <c:v>560.29057513656403</c:v>
                </c:pt>
                <c:pt idx="696">
                  <c:v>726.89428994295531</c:v>
                </c:pt>
                <c:pt idx="697">
                  <c:v>573.98403114804808</c:v>
                </c:pt>
                <c:pt idx="698">
                  <c:v>327.50182294133151</c:v>
                </c:pt>
                <c:pt idx="699">
                  <c:v>860.40548605492677</c:v>
                </c:pt>
                <c:pt idx="700">
                  <c:v>2058.5828870597829</c:v>
                </c:pt>
                <c:pt idx="701">
                  <c:v>11726.16283116767</c:v>
                </c:pt>
                <c:pt idx="702">
                  <c:v>1170.7904889819031</c:v>
                </c:pt>
                <c:pt idx="703">
                  <c:v>47.927096040194861</c:v>
                </c:pt>
                <c:pt idx="704">
                  <c:v>3.4233640028710619</c:v>
                </c:pt>
                <c:pt idx="705">
                  <c:v>44.5037320373238</c:v>
                </c:pt>
                <c:pt idx="706">
                  <c:v>1477.7521279060079</c:v>
                </c:pt>
                <c:pt idx="707">
                  <c:v>3754.2891898152639</c:v>
                </c:pt>
                <c:pt idx="708">
                  <c:v>62.761673385969459</c:v>
                </c:pt>
                <c:pt idx="709">
                  <c:v>345.75976428997728</c:v>
                </c:pt>
                <c:pt idx="710">
                  <c:v>403.95695233878519</c:v>
                </c:pt>
                <c:pt idx="711">
                  <c:v>2111.0744684371539</c:v>
                </c:pt>
                <c:pt idx="712">
                  <c:v>106.124284089003</c:v>
                </c:pt>
                <c:pt idx="713">
                  <c:v>134.6523174462618</c:v>
                </c:pt>
                <c:pt idx="714">
                  <c:v>0</c:v>
                </c:pt>
                <c:pt idx="715">
                  <c:v>205.40184017226369</c:v>
                </c:pt>
                <c:pt idx="716">
                  <c:v>264.74014955536211</c:v>
                </c:pt>
                <c:pt idx="717">
                  <c:v>38.798125365872032</c:v>
                </c:pt>
                <c:pt idx="718">
                  <c:v>27.386912022968492</c:v>
                </c:pt>
                <c:pt idx="719">
                  <c:v>4.5644853371613827</c:v>
                </c:pt>
                <c:pt idx="720">
                  <c:v>1629.5212653666249</c:v>
                </c:pt>
                <c:pt idx="721">
                  <c:v>0</c:v>
                </c:pt>
                <c:pt idx="722">
                  <c:v>43.36261070303344</c:v>
                </c:pt>
                <c:pt idx="723">
                  <c:v>0</c:v>
                </c:pt>
                <c:pt idx="724">
                  <c:v>20.54018401722637</c:v>
                </c:pt>
                <c:pt idx="725">
                  <c:v>25.104669354387781</c:v>
                </c:pt>
                <c:pt idx="726">
                  <c:v>1.1411213342903539</c:v>
                </c:pt>
                <c:pt idx="727">
                  <c:v>10.27009200861318</c:v>
                </c:pt>
                <c:pt idx="728">
                  <c:v>22.82242668580707</c:v>
                </c:pt>
                <c:pt idx="729">
                  <c:v>26.24579068867812</c:v>
                </c:pt>
                <c:pt idx="730">
                  <c:v>37.657004031581643</c:v>
                </c:pt>
                <c:pt idx="731">
                  <c:v>209.9663255094251</c:v>
                </c:pt>
                <c:pt idx="732">
                  <c:v>20.54018401722637</c:v>
                </c:pt>
                <c:pt idx="733">
                  <c:v>1170.7904889819031</c:v>
                </c:pt>
                <c:pt idx="734">
                  <c:v>746.293352625892</c:v>
                </c:pt>
                <c:pt idx="735">
                  <c:v>1393.309149168522</c:v>
                </c:pt>
                <c:pt idx="736">
                  <c:v>238.494358866684</c:v>
                </c:pt>
                <c:pt idx="737">
                  <c:v>85.584100071776533</c:v>
                </c:pt>
                <c:pt idx="738">
                  <c:v>68.467280057421178</c:v>
                </c:pt>
                <c:pt idx="739">
                  <c:v>12.552334677193899</c:v>
                </c:pt>
                <c:pt idx="740">
                  <c:v>0</c:v>
                </c:pt>
                <c:pt idx="741">
                  <c:v>1.1411213342903539</c:v>
                </c:pt>
                <c:pt idx="742">
                  <c:v>1.1411213342903539</c:v>
                </c:pt>
                <c:pt idx="743">
                  <c:v>2.2822426685807069</c:v>
                </c:pt>
                <c:pt idx="744">
                  <c:v>16498.33225116993</c:v>
                </c:pt>
                <c:pt idx="745">
                  <c:v>3801.0751645211699</c:v>
                </c:pt>
                <c:pt idx="746">
                  <c:v>618.48776318537136</c:v>
                </c:pt>
                <c:pt idx="747">
                  <c:v>18083.349784499231</c:v>
                </c:pt>
                <c:pt idx="748">
                  <c:v>6228.2402425567507</c:v>
                </c:pt>
                <c:pt idx="749">
                  <c:v>623.05224852253286</c:v>
                </c:pt>
                <c:pt idx="750">
                  <c:v>16638.690175287651</c:v>
                </c:pt>
                <c:pt idx="751">
                  <c:v>11939.55252067997</c:v>
                </c:pt>
                <c:pt idx="752">
                  <c:v>8156.73529750745</c:v>
                </c:pt>
                <c:pt idx="753">
                  <c:v>7759.6250731744103</c:v>
                </c:pt>
                <c:pt idx="754">
                  <c:v>0</c:v>
                </c:pt>
                <c:pt idx="755">
                  <c:v>23.963548020097431</c:v>
                </c:pt>
                <c:pt idx="756">
                  <c:v>1.1411213342903539</c:v>
                </c:pt>
                <c:pt idx="757">
                  <c:v>42.221489368743043</c:v>
                </c:pt>
                <c:pt idx="758">
                  <c:v>26.24579068867812</c:v>
                </c:pt>
                <c:pt idx="759">
                  <c:v>1.1411213342903539</c:v>
                </c:pt>
                <c:pt idx="760">
                  <c:v>44.5037320373238</c:v>
                </c:pt>
                <c:pt idx="761">
                  <c:v>66.185037388840286</c:v>
                </c:pt>
                <c:pt idx="762">
                  <c:v>25.104669354387781</c:v>
                </c:pt>
                <c:pt idx="763">
                  <c:v>3.4233640028710619</c:v>
                </c:pt>
                <c:pt idx="764">
                  <c:v>34.233640028710603</c:v>
                </c:pt>
                <c:pt idx="765">
                  <c:v>0</c:v>
                </c:pt>
                <c:pt idx="766">
                  <c:v>0</c:v>
                </c:pt>
                <c:pt idx="767">
                  <c:v>3.4233640028710619</c:v>
                </c:pt>
                <c:pt idx="768">
                  <c:v>0</c:v>
                </c:pt>
                <c:pt idx="769">
                  <c:v>6302.4131292856237</c:v>
                </c:pt>
                <c:pt idx="770">
                  <c:v>5654.2562114087041</c:v>
                </c:pt>
                <c:pt idx="771">
                  <c:v>222.51866018661889</c:v>
                </c:pt>
                <c:pt idx="772">
                  <c:v>349.18312829284832</c:v>
                </c:pt>
                <c:pt idx="773">
                  <c:v>6139.2327784821036</c:v>
                </c:pt>
                <c:pt idx="774">
                  <c:v>122.09998276906801</c:v>
                </c:pt>
                <c:pt idx="775">
                  <c:v>321.79621626987807</c:v>
                </c:pt>
                <c:pt idx="776">
                  <c:v>31604.496474505639</c:v>
                </c:pt>
                <c:pt idx="777">
                  <c:v>3003.4313518522122</c:v>
                </c:pt>
                <c:pt idx="778">
                  <c:v>494.10553774772319</c:v>
                </c:pt>
                <c:pt idx="779">
                  <c:v>81.019614734615203</c:v>
                </c:pt>
                <c:pt idx="780">
                  <c:v>312.66724559555701</c:v>
                </c:pt>
                <c:pt idx="781">
                  <c:v>108.40652675758361</c:v>
                </c:pt>
                <c:pt idx="782">
                  <c:v>484.97656707340019</c:v>
                </c:pt>
                <c:pt idx="783">
                  <c:v>187.143898823618</c:v>
                </c:pt>
                <c:pt idx="784">
                  <c:v>5901.8795409497097</c:v>
                </c:pt>
                <c:pt idx="785">
                  <c:v>5088.2600296006904</c:v>
                </c:pt>
                <c:pt idx="786">
                  <c:v>713.20083393147195</c:v>
                </c:pt>
                <c:pt idx="787">
                  <c:v>337.77191494994361</c:v>
                </c:pt>
                <c:pt idx="788">
                  <c:v>534.04478444788595</c:v>
                </c:pt>
                <c:pt idx="789">
                  <c:v>126.66446810622919</c:v>
                </c:pt>
                <c:pt idx="790">
                  <c:v>144.92240945487501</c:v>
                </c:pt>
                <c:pt idx="791">
                  <c:v>891.21576208076624</c:v>
                </c:pt>
                <c:pt idx="792">
                  <c:v>1563.336227977785</c:v>
                </c:pt>
                <c:pt idx="793">
                  <c:v>206.54296150655401</c:v>
                </c:pt>
                <c:pt idx="794">
                  <c:v>327.50182294133151</c:v>
                </c:pt>
                <c:pt idx="795">
                  <c:v>229.36538819236111</c:v>
                </c:pt>
                <c:pt idx="796">
                  <c:v>3660.717240403455</c:v>
                </c:pt>
                <c:pt idx="797">
                  <c:v>6.84672800574213</c:v>
                </c:pt>
                <c:pt idx="798">
                  <c:v>3.4233640028710619</c:v>
                </c:pt>
                <c:pt idx="799">
                  <c:v>3.4233640028710619</c:v>
                </c:pt>
                <c:pt idx="800">
                  <c:v>15.97569868006495</c:v>
                </c:pt>
                <c:pt idx="801">
                  <c:v>1634.085750703787</c:v>
                </c:pt>
                <c:pt idx="802">
                  <c:v>189.42614149219881</c:v>
                </c:pt>
                <c:pt idx="803">
                  <c:v>3.4233640028710619</c:v>
                </c:pt>
                <c:pt idx="804">
                  <c:v>14.8345773457746</c:v>
                </c:pt>
                <c:pt idx="805">
                  <c:v>4.5644853371613827</c:v>
                </c:pt>
                <c:pt idx="806">
                  <c:v>19.399062682936009</c:v>
                </c:pt>
                <c:pt idx="807">
                  <c:v>70.749522726001928</c:v>
                </c:pt>
                <c:pt idx="808">
                  <c:v>192.84950549506979</c:v>
                </c:pt>
                <c:pt idx="809">
                  <c:v>12.552334677193899</c:v>
                </c:pt>
                <c:pt idx="810">
                  <c:v>63.902794720259813</c:v>
                </c:pt>
                <c:pt idx="811">
                  <c:v>207.68408284084441</c:v>
                </c:pt>
                <c:pt idx="812">
                  <c:v>46.785974705904501</c:v>
                </c:pt>
                <c:pt idx="813">
                  <c:v>198.55511216652161</c:v>
                </c:pt>
                <c:pt idx="814">
                  <c:v>6.84672800574213</c:v>
                </c:pt>
                <c:pt idx="815">
                  <c:v>0</c:v>
                </c:pt>
                <c:pt idx="816">
                  <c:v>15.97569868006495</c:v>
                </c:pt>
                <c:pt idx="817">
                  <c:v>78.737372066034141</c:v>
                </c:pt>
                <c:pt idx="818">
                  <c:v>0</c:v>
                </c:pt>
                <c:pt idx="819">
                  <c:v>3.4233640028710619</c:v>
                </c:pt>
                <c:pt idx="820">
                  <c:v>6.84672800574213</c:v>
                </c:pt>
                <c:pt idx="821">
                  <c:v>30.81027602583956</c:v>
                </c:pt>
                <c:pt idx="822">
                  <c:v>4.5644853371613827</c:v>
                </c:pt>
                <c:pt idx="823">
                  <c:v>99.277556083260777</c:v>
                </c:pt>
                <c:pt idx="824">
                  <c:v>9.1289706743227921</c:v>
                </c:pt>
                <c:pt idx="825">
                  <c:v>18.257941348645659</c:v>
                </c:pt>
                <c:pt idx="826">
                  <c:v>54.773824045936983</c:v>
                </c:pt>
                <c:pt idx="827">
                  <c:v>25.104669354387781</c:v>
                </c:pt>
                <c:pt idx="828">
                  <c:v>92.430828077518655</c:v>
                </c:pt>
                <c:pt idx="829">
                  <c:v>50.209338708775597</c:v>
                </c:pt>
                <c:pt idx="830">
                  <c:v>5.7056066714517684</c:v>
                </c:pt>
                <c:pt idx="831">
                  <c:v>120.9588614347775</c:v>
                </c:pt>
                <c:pt idx="832">
                  <c:v>31.951397360129899</c:v>
                </c:pt>
                <c:pt idx="833">
                  <c:v>27.386912022968492</c:v>
                </c:pt>
                <c:pt idx="834">
                  <c:v>11.41121334290353</c:v>
                </c:pt>
                <c:pt idx="835">
                  <c:v>13.693456011484249</c:v>
                </c:pt>
                <c:pt idx="836">
                  <c:v>18.257941348645659</c:v>
                </c:pt>
                <c:pt idx="837">
                  <c:v>4.5644853371613827</c:v>
                </c:pt>
                <c:pt idx="838">
                  <c:v>94.713070746099348</c:v>
                </c:pt>
                <c:pt idx="839">
                  <c:v>369.72331231007303</c:v>
                </c:pt>
                <c:pt idx="840">
                  <c:v>39.939246700162343</c:v>
                </c:pt>
                <c:pt idx="841">
                  <c:v>58.197188048808052</c:v>
                </c:pt>
                <c:pt idx="842">
                  <c:v>62.761673385969459</c:v>
                </c:pt>
                <c:pt idx="843">
                  <c:v>124.3822254376486</c:v>
                </c:pt>
                <c:pt idx="844">
                  <c:v>1626.0979013637541</c:v>
                </c:pt>
                <c:pt idx="845">
                  <c:v>4.5644853371613827</c:v>
                </c:pt>
                <c:pt idx="846">
                  <c:v>6.84672800574213</c:v>
                </c:pt>
                <c:pt idx="847">
                  <c:v>0</c:v>
                </c:pt>
                <c:pt idx="848">
                  <c:v>2.2822426685807069</c:v>
                </c:pt>
                <c:pt idx="849">
                  <c:v>11.41121334290353</c:v>
                </c:pt>
                <c:pt idx="850">
                  <c:v>536.32702711646368</c:v>
                </c:pt>
                <c:pt idx="851">
                  <c:v>235.07099486381281</c:v>
                </c:pt>
                <c:pt idx="852">
                  <c:v>94.713070746099348</c:v>
                </c:pt>
                <c:pt idx="853">
                  <c:v>311.52612426126501</c:v>
                </c:pt>
                <c:pt idx="854">
                  <c:v>119.8177401004871</c:v>
                </c:pt>
                <c:pt idx="855">
                  <c:v>279.57472690113673</c:v>
                </c:pt>
                <c:pt idx="856">
                  <c:v>82.16073606890545</c:v>
                </c:pt>
                <c:pt idx="857">
                  <c:v>1192.4717943334199</c:v>
                </c:pt>
                <c:pt idx="858">
                  <c:v>5.7056066714517684</c:v>
                </c:pt>
                <c:pt idx="859">
                  <c:v>28.528033357258831</c:v>
                </c:pt>
                <c:pt idx="860">
                  <c:v>181.43829215216621</c:v>
                </c:pt>
                <c:pt idx="861">
                  <c:v>36.51588269729114</c:v>
                </c:pt>
                <c:pt idx="862">
                  <c:v>2359.8389193124522</c:v>
                </c:pt>
                <c:pt idx="863">
                  <c:v>60.479430717388752</c:v>
                </c:pt>
                <c:pt idx="864">
                  <c:v>82.16073606890545</c:v>
                </c:pt>
                <c:pt idx="865">
                  <c:v>205.40184017226369</c:v>
                </c:pt>
                <c:pt idx="866">
                  <c:v>303.53827492123361</c:v>
                </c:pt>
                <c:pt idx="867">
                  <c:v>110.6887694261643</c:v>
                </c:pt>
                <c:pt idx="868">
                  <c:v>3.4233640028710619</c:v>
                </c:pt>
                <c:pt idx="869">
                  <c:v>0</c:v>
                </c:pt>
                <c:pt idx="870">
                  <c:v>17.116820014355309</c:v>
                </c:pt>
                <c:pt idx="871">
                  <c:v>122.09998276906801</c:v>
                </c:pt>
                <c:pt idx="872">
                  <c:v>2330.1697646209</c:v>
                </c:pt>
                <c:pt idx="873">
                  <c:v>613.92327784821032</c:v>
                </c:pt>
                <c:pt idx="874">
                  <c:v>37.657004031581643</c:v>
                </c:pt>
                <c:pt idx="875">
                  <c:v>139.21680278342319</c:v>
                </c:pt>
                <c:pt idx="876">
                  <c:v>79.878493400324544</c:v>
                </c:pt>
                <c:pt idx="877">
                  <c:v>7.9878493400324766</c:v>
                </c:pt>
                <c:pt idx="878">
                  <c:v>289.84481890975002</c:v>
                </c:pt>
                <c:pt idx="879">
                  <c:v>96.995313414680069</c:v>
                </c:pt>
                <c:pt idx="880">
                  <c:v>268.16351355823173</c:v>
                </c:pt>
                <c:pt idx="881">
                  <c:v>911.75594609799271</c:v>
                </c:pt>
                <c:pt idx="882">
                  <c:v>1417.27269718862</c:v>
                </c:pt>
                <c:pt idx="883">
                  <c:v>6434.7832040633048</c:v>
                </c:pt>
                <c:pt idx="884">
                  <c:v>11693.07031247325</c:v>
                </c:pt>
                <c:pt idx="885">
                  <c:v>29.669154691549199</c:v>
                </c:pt>
                <c:pt idx="886">
                  <c:v>9617.3706053990809</c:v>
                </c:pt>
                <c:pt idx="887">
                  <c:v>138.07568144913279</c:v>
                </c:pt>
                <c:pt idx="888">
                  <c:v>1.1411213342903539</c:v>
                </c:pt>
                <c:pt idx="889">
                  <c:v>599.08870050243604</c:v>
                </c:pt>
                <c:pt idx="890">
                  <c:v>101.5597987518415</c:v>
                </c:pt>
                <c:pt idx="891">
                  <c:v>1410.4259691828779</c:v>
                </c:pt>
                <c:pt idx="892">
                  <c:v>173.45044281213379</c:v>
                </c:pt>
                <c:pt idx="893">
                  <c:v>289.84481890975002</c:v>
                </c:pt>
                <c:pt idx="894">
                  <c:v>46.785974705904501</c:v>
                </c:pt>
                <c:pt idx="895">
                  <c:v>4.5644853371613827</c:v>
                </c:pt>
                <c:pt idx="896">
                  <c:v>14.8345773457746</c:v>
                </c:pt>
                <c:pt idx="897">
                  <c:v>19.399062682936009</c:v>
                </c:pt>
                <c:pt idx="898">
                  <c:v>11.41121334290353</c:v>
                </c:pt>
                <c:pt idx="899">
                  <c:v>47.927096040194861</c:v>
                </c:pt>
                <c:pt idx="900">
                  <c:v>127.8055894405196</c:v>
                </c:pt>
                <c:pt idx="901">
                  <c:v>1886.2735655819549</c:v>
                </c:pt>
                <c:pt idx="902">
                  <c:v>66.185037388840286</c:v>
                </c:pt>
                <c:pt idx="903">
                  <c:v>252.18781487816821</c:v>
                </c:pt>
                <c:pt idx="904">
                  <c:v>186.00277748932771</c:v>
                </c:pt>
                <c:pt idx="905">
                  <c:v>152.91025879490721</c:v>
                </c:pt>
                <c:pt idx="906">
                  <c:v>239.63548020097431</c:v>
                </c:pt>
                <c:pt idx="907">
                  <c:v>240.7766015352646</c:v>
                </c:pt>
                <c:pt idx="908">
                  <c:v>38.798125365872032</c:v>
                </c:pt>
                <c:pt idx="909">
                  <c:v>29.669154691549199</c:v>
                </c:pt>
                <c:pt idx="910">
                  <c:v>13.693456011484249</c:v>
                </c:pt>
                <c:pt idx="911">
                  <c:v>1234.6932837021629</c:v>
                </c:pt>
                <c:pt idx="912">
                  <c:v>301.25603225265178</c:v>
                </c:pt>
                <c:pt idx="913">
                  <c:v>300.11491091836302</c:v>
                </c:pt>
                <c:pt idx="914">
                  <c:v>829.59521002908718</c:v>
                </c:pt>
                <c:pt idx="915">
                  <c:v>119.8177401004871</c:v>
                </c:pt>
                <c:pt idx="916">
                  <c:v>1905.672628264891</c:v>
                </c:pt>
                <c:pt idx="917">
                  <c:v>3097.0033012640201</c:v>
                </c:pt>
                <c:pt idx="918">
                  <c:v>366.29994830720352</c:v>
                </c:pt>
                <c:pt idx="919">
                  <c:v>2394.0725593411621</c:v>
                </c:pt>
                <c:pt idx="920">
                  <c:v>152.91025879490721</c:v>
                </c:pt>
                <c:pt idx="921">
                  <c:v>374.28779764723521</c:v>
                </c:pt>
                <c:pt idx="922">
                  <c:v>114.1121334290354</c:v>
                </c:pt>
                <c:pt idx="923">
                  <c:v>112.97101209474501</c:v>
                </c:pt>
                <c:pt idx="924">
                  <c:v>67.326158723130717</c:v>
                </c:pt>
                <c:pt idx="925">
                  <c:v>635.60458319972702</c:v>
                </c:pt>
                <c:pt idx="926">
                  <c:v>563.71393913943473</c:v>
                </c:pt>
                <c:pt idx="927">
                  <c:v>399.3924670016238</c:v>
                </c:pt>
                <c:pt idx="928">
                  <c:v>189.42614149219881</c:v>
                </c:pt>
                <c:pt idx="929">
                  <c:v>451.88404837898003</c:v>
                </c:pt>
                <c:pt idx="930">
                  <c:v>310.3850029269762</c:v>
                </c:pt>
                <c:pt idx="931">
                  <c:v>168.88595747497229</c:v>
                </c:pt>
                <c:pt idx="932">
                  <c:v>1562.195106643494</c:v>
                </c:pt>
                <c:pt idx="933">
                  <c:v>211.10744684371551</c:v>
                </c:pt>
                <c:pt idx="934">
                  <c:v>83.301857403195811</c:v>
                </c:pt>
                <c:pt idx="935">
                  <c:v>491.8232950791425</c:v>
                </c:pt>
                <c:pt idx="936">
                  <c:v>103.84204142042221</c:v>
                </c:pt>
                <c:pt idx="937">
                  <c:v>39.939246700162343</c:v>
                </c:pt>
                <c:pt idx="938">
                  <c:v>6.84672800574213</c:v>
                </c:pt>
                <c:pt idx="939">
                  <c:v>13.693456011484249</c:v>
                </c:pt>
                <c:pt idx="940">
                  <c:v>87.86634274035724</c:v>
                </c:pt>
                <c:pt idx="941">
                  <c:v>100.41867741755109</c:v>
                </c:pt>
                <c:pt idx="942">
                  <c:v>41.080368034452732</c:v>
                </c:pt>
                <c:pt idx="943">
                  <c:v>37.657004031581643</c:v>
                </c:pt>
                <c:pt idx="944">
                  <c:v>499.81114441917362</c:v>
                </c:pt>
                <c:pt idx="945">
                  <c:v>144.92240945487501</c:v>
                </c:pt>
                <c:pt idx="946">
                  <c:v>804.49054067469945</c:v>
                </c:pt>
                <c:pt idx="947">
                  <c:v>46.785974705904501</c:v>
                </c:pt>
                <c:pt idx="948">
                  <c:v>1.1411213342903539</c:v>
                </c:pt>
                <c:pt idx="949">
                  <c:v>2.2822426685807069</c:v>
                </c:pt>
                <c:pt idx="950">
                  <c:v>2075.699707074154</c:v>
                </c:pt>
                <c:pt idx="951">
                  <c:v>172.30932147784341</c:v>
                </c:pt>
                <c:pt idx="952">
                  <c:v>119.8177401004871</c:v>
                </c:pt>
                <c:pt idx="953">
                  <c:v>115.2532547633257</c:v>
                </c:pt>
                <c:pt idx="954">
                  <c:v>586.53636582523984</c:v>
                </c:pt>
                <c:pt idx="955">
                  <c:v>1905.672628264891</c:v>
                </c:pt>
                <c:pt idx="956">
                  <c:v>73.031765394582578</c:v>
                </c:pt>
                <c:pt idx="957">
                  <c:v>18.257941348645659</c:v>
                </c:pt>
                <c:pt idx="958">
                  <c:v>35.374761363000943</c:v>
                </c:pt>
                <c:pt idx="959">
                  <c:v>1251.8101037165179</c:v>
                </c:pt>
                <c:pt idx="960">
                  <c:v>430.20274302746338</c:v>
                </c:pt>
                <c:pt idx="961">
                  <c:v>1440.095123874426</c:v>
                </c:pt>
                <c:pt idx="962">
                  <c:v>195.13174816365051</c:v>
                </c:pt>
                <c:pt idx="963">
                  <c:v>152.91025879490721</c:v>
                </c:pt>
                <c:pt idx="964">
                  <c:v>5594.9179020256024</c:v>
                </c:pt>
                <c:pt idx="965">
                  <c:v>96.995313414680069</c:v>
                </c:pt>
                <c:pt idx="966">
                  <c:v>12063.93474611762</c:v>
                </c:pt>
                <c:pt idx="967">
                  <c:v>29.669154691549199</c:v>
                </c:pt>
                <c:pt idx="968">
                  <c:v>440.47283503607662</c:v>
                </c:pt>
                <c:pt idx="969">
                  <c:v>1.1411213342903539</c:v>
                </c:pt>
                <c:pt idx="970">
                  <c:v>0</c:v>
                </c:pt>
                <c:pt idx="971">
                  <c:v>10.27009200861318</c:v>
                </c:pt>
                <c:pt idx="972">
                  <c:v>0</c:v>
                </c:pt>
                <c:pt idx="973">
                  <c:v>107.2654054232933</c:v>
                </c:pt>
                <c:pt idx="974">
                  <c:v>0</c:v>
                </c:pt>
                <c:pt idx="975">
                  <c:v>2.2822426685807069</c:v>
                </c:pt>
                <c:pt idx="976">
                  <c:v>101.5597987518415</c:v>
                </c:pt>
                <c:pt idx="977">
                  <c:v>1.1411213342903539</c:v>
                </c:pt>
                <c:pt idx="978">
                  <c:v>2.2822426685807069</c:v>
                </c:pt>
                <c:pt idx="979">
                  <c:v>0</c:v>
                </c:pt>
                <c:pt idx="980">
                  <c:v>0</c:v>
                </c:pt>
                <c:pt idx="981">
                  <c:v>19.399062682936009</c:v>
                </c:pt>
                <c:pt idx="982">
                  <c:v>6.84672800574213</c:v>
                </c:pt>
                <c:pt idx="983">
                  <c:v>1.1411213342903539</c:v>
                </c:pt>
                <c:pt idx="984">
                  <c:v>0</c:v>
                </c:pt>
                <c:pt idx="985">
                  <c:v>0</c:v>
                </c:pt>
                <c:pt idx="986">
                  <c:v>9.1289706743227921</c:v>
                </c:pt>
                <c:pt idx="987">
                  <c:v>12.552334677193899</c:v>
                </c:pt>
                <c:pt idx="988">
                  <c:v>63.902794720259813</c:v>
                </c:pt>
                <c:pt idx="989">
                  <c:v>17.116820014355309</c:v>
                </c:pt>
                <c:pt idx="990">
                  <c:v>21.68130535151672</c:v>
                </c:pt>
                <c:pt idx="991">
                  <c:v>39.939246700162343</c:v>
                </c:pt>
                <c:pt idx="992">
                  <c:v>119.8177401004871</c:v>
                </c:pt>
                <c:pt idx="993">
                  <c:v>28.528033357258831</c:v>
                </c:pt>
                <c:pt idx="994">
                  <c:v>15.97569868006495</c:v>
                </c:pt>
                <c:pt idx="995">
                  <c:v>52.491581377356113</c:v>
                </c:pt>
                <c:pt idx="996">
                  <c:v>4.5644853371613827</c:v>
                </c:pt>
                <c:pt idx="997">
                  <c:v>25.104669354387781</c:v>
                </c:pt>
                <c:pt idx="998">
                  <c:v>172.30932147784341</c:v>
                </c:pt>
                <c:pt idx="999">
                  <c:v>1316.8540197710679</c:v>
                </c:pt>
                <c:pt idx="1000">
                  <c:v>31.951397360129899</c:v>
                </c:pt>
                <c:pt idx="1001">
                  <c:v>0</c:v>
                </c:pt>
                <c:pt idx="1002">
                  <c:v>18.257941348645659</c:v>
                </c:pt>
                <c:pt idx="1003">
                  <c:v>0</c:v>
                </c:pt>
                <c:pt idx="1004">
                  <c:v>0</c:v>
                </c:pt>
                <c:pt idx="1005">
                  <c:v>1.1411213342903539</c:v>
                </c:pt>
                <c:pt idx="1006">
                  <c:v>1.1411213342903539</c:v>
                </c:pt>
                <c:pt idx="1007">
                  <c:v>17.116820014355309</c:v>
                </c:pt>
                <c:pt idx="1008">
                  <c:v>116.3943760976161</c:v>
                </c:pt>
                <c:pt idx="1009">
                  <c:v>27.386912022968492</c:v>
                </c:pt>
                <c:pt idx="1010">
                  <c:v>4.5644853371613827</c:v>
                </c:pt>
                <c:pt idx="1011">
                  <c:v>148.34577345774599</c:v>
                </c:pt>
                <c:pt idx="1012">
                  <c:v>417.65040835026952</c:v>
                </c:pt>
                <c:pt idx="1013">
                  <c:v>138.07568144913279</c:v>
                </c:pt>
                <c:pt idx="1014">
                  <c:v>413.08592301310807</c:v>
                </c:pt>
                <c:pt idx="1015">
                  <c:v>87.86634274035724</c:v>
                </c:pt>
                <c:pt idx="1016">
                  <c:v>96.995313414680069</c:v>
                </c:pt>
                <c:pt idx="1017">
                  <c:v>27.386912022968492</c:v>
                </c:pt>
                <c:pt idx="1018">
                  <c:v>1379.6156931570381</c:v>
                </c:pt>
                <c:pt idx="1019">
                  <c:v>257.89342154961992</c:v>
                </c:pt>
                <c:pt idx="1020">
                  <c:v>340.05415761852532</c:v>
                </c:pt>
                <c:pt idx="1021">
                  <c:v>329.78406560991232</c:v>
                </c:pt>
                <c:pt idx="1022">
                  <c:v>912.89706743228237</c:v>
                </c:pt>
                <c:pt idx="1023">
                  <c:v>1419.5549398572</c:v>
                </c:pt>
                <c:pt idx="1024">
                  <c:v>12.552334677193899</c:v>
                </c:pt>
                <c:pt idx="1025">
                  <c:v>27.386912022968492</c:v>
                </c:pt>
                <c:pt idx="1026">
                  <c:v>0</c:v>
                </c:pt>
                <c:pt idx="1027">
                  <c:v>2.2822426685807069</c:v>
                </c:pt>
                <c:pt idx="1028">
                  <c:v>2.2822426685807069</c:v>
                </c:pt>
                <c:pt idx="1029">
                  <c:v>0</c:v>
                </c:pt>
                <c:pt idx="1030">
                  <c:v>1.1411213342903539</c:v>
                </c:pt>
                <c:pt idx="1031">
                  <c:v>0</c:v>
                </c:pt>
                <c:pt idx="1032">
                  <c:v>120.9588614347775</c:v>
                </c:pt>
                <c:pt idx="1033">
                  <c:v>0</c:v>
                </c:pt>
                <c:pt idx="1034">
                  <c:v>0</c:v>
                </c:pt>
                <c:pt idx="1035">
                  <c:v>3.4233640028710619</c:v>
                </c:pt>
                <c:pt idx="1036">
                  <c:v>19.399062682936009</c:v>
                </c:pt>
                <c:pt idx="1037">
                  <c:v>154.05138012919781</c:v>
                </c:pt>
                <c:pt idx="1038">
                  <c:v>0</c:v>
                </c:pt>
                <c:pt idx="1039">
                  <c:v>0</c:v>
                </c:pt>
                <c:pt idx="1040">
                  <c:v>44.5037320373238</c:v>
                </c:pt>
                <c:pt idx="1041">
                  <c:v>4.5644853371613827</c:v>
                </c:pt>
                <c:pt idx="1042">
                  <c:v>107.2654054232933</c:v>
                </c:pt>
                <c:pt idx="1043">
                  <c:v>95.854192080389709</c:v>
                </c:pt>
                <c:pt idx="1044">
                  <c:v>3.4233640028710619</c:v>
                </c:pt>
                <c:pt idx="1045">
                  <c:v>3.4233640028710619</c:v>
                </c:pt>
                <c:pt idx="1046">
                  <c:v>1.1411213342903539</c:v>
                </c:pt>
                <c:pt idx="1047">
                  <c:v>3.4233640028710619</c:v>
                </c:pt>
                <c:pt idx="1048">
                  <c:v>7.9878493400324766</c:v>
                </c:pt>
                <c:pt idx="1049">
                  <c:v>20.54018401722637</c:v>
                </c:pt>
                <c:pt idx="1050">
                  <c:v>11.41121334290353</c:v>
                </c:pt>
                <c:pt idx="1051">
                  <c:v>22.82242668580707</c:v>
                </c:pt>
                <c:pt idx="1052">
                  <c:v>15.97569868006495</c:v>
                </c:pt>
                <c:pt idx="1053">
                  <c:v>172.30932147784341</c:v>
                </c:pt>
                <c:pt idx="1054">
                  <c:v>0</c:v>
                </c:pt>
                <c:pt idx="1055">
                  <c:v>7.9878493400324766</c:v>
                </c:pt>
                <c:pt idx="1056">
                  <c:v>5.7056066714517684</c:v>
                </c:pt>
                <c:pt idx="1057">
                  <c:v>0</c:v>
                </c:pt>
                <c:pt idx="1058">
                  <c:v>35.374761363000943</c:v>
                </c:pt>
                <c:pt idx="1059">
                  <c:v>33.092518694420299</c:v>
                </c:pt>
                <c:pt idx="1060">
                  <c:v>17.116820014355309</c:v>
                </c:pt>
                <c:pt idx="1061">
                  <c:v>38.798125365872032</c:v>
                </c:pt>
                <c:pt idx="1062">
                  <c:v>2.2822426685807069</c:v>
                </c:pt>
                <c:pt idx="1063">
                  <c:v>3.4233640028710619</c:v>
                </c:pt>
                <c:pt idx="1064">
                  <c:v>11.41121334290353</c:v>
                </c:pt>
                <c:pt idx="1065">
                  <c:v>2.2822426685807069</c:v>
                </c:pt>
                <c:pt idx="1066">
                  <c:v>0</c:v>
                </c:pt>
                <c:pt idx="1067">
                  <c:v>1.1411213342903539</c:v>
                </c:pt>
                <c:pt idx="1068">
                  <c:v>5.7056066714517684</c:v>
                </c:pt>
                <c:pt idx="1069">
                  <c:v>0</c:v>
                </c:pt>
                <c:pt idx="1070">
                  <c:v>5.7056066714517684</c:v>
                </c:pt>
                <c:pt idx="1071">
                  <c:v>3.4233640028710619</c:v>
                </c:pt>
                <c:pt idx="1072">
                  <c:v>71.890644060292303</c:v>
                </c:pt>
                <c:pt idx="1073">
                  <c:v>775.96250731743828</c:v>
                </c:pt>
                <c:pt idx="1074">
                  <c:v>514.64572176494937</c:v>
                </c:pt>
                <c:pt idx="1075">
                  <c:v>184.86165615503731</c:v>
                </c:pt>
                <c:pt idx="1076">
                  <c:v>160.89810813494</c:v>
                </c:pt>
                <c:pt idx="1077">
                  <c:v>1254.0923463850991</c:v>
                </c:pt>
                <c:pt idx="1078">
                  <c:v>2973.76219716066</c:v>
                </c:pt>
                <c:pt idx="1079">
                  <c:v>917.46155276944251</c:v>
                </c:pt>
                <c:pt idx="1080">
                  <c:v>771.39802198027917</c:v>
                </c:pt>
                <c:pt idx="1081">
                  <c:v>195.13174816365051</c:v>
                </c:pt>
                <c:pt idx="1082">
                  <c:v>2800.31175434853</c:v>
                </c:pt>
                <c:pt idx="1083">
                  <c:v>131.22895344339071</c:v>
                </c:pt>
                <c:pt idx="1084">
                  <c:v>82.16073606890545</c:v>
                </c:pt>
                <c:pt idx="1085">
                  <c:v>134.6523174462618</c:v>
                </c:pt>
                <c:pt idx="1086">
                  <c:v>1485.739977246041</c:v>
                </c:pt>
                <c:pt idx="1087">
                  <c:v>885.51015540931439</c:v>
                </c:pt>
                <c:pt idx="1088">
                  <c:v>154.05138012919781</c:v>
                </c:pt>
                <c:pt idx="1089">
                  <c:v>1273.491409068035</c:v>
                </c:pt>
                <c:pt idx="1090">
                  <c:v>23673.70320118768</c:v>
                </c:pt>
                <c:pt idx="1091">
                  <c:v>192.84950549506979</c:v>
                </c:pt>
                <c:pt idx="1092">
                  <c:v>60.479430717388752</c:v>
                </c:pt>
                <c:pt idx="1093">
                  <c:v>181.43829215216621</c:v>
                </c:pt>
                <c:pt idx="1094">
                  <c:v>1570.1829559835271</c:v>
                </c:pt>
                <c:pt idx="1095">
                  <c:v>205.40184017226369</c:v>
                </c:pt>
                <c:pt idx="1096">
                  <c:v>11.41121334290353</c:v>
                </c:pt>
                <c:pt idx="1097">
                  <c:v>895.78024741792774</c:v>
                </c:pt>
                <c:pt idx="1098">
                  <c:v>7554.2232330021416</c:v>
                </c:pt>
                <c:pt idx="1099">
                  <c:v>4836.0722147225197</c:v>
                </c:pt>
                <c:pt idx="1100">
                  <c:v>21.68130535151672</c:v>
                </c:pt>
                <c:pt idx="1101">
                  <c:v>204.26071883797329</c:v>
                </c:pt>
                <c:pt idx="1102">
                  <c:v>38.798125365872032</c:v>
                </c:pt>
                <c:pt idx="1103">
                  <c:v>30.81027602583956</c:v>
                </c:pt>
                <c:pt idx="1104">
                  <c:v>450.74292704468962</c:v>
                </c:pt>
                <c:pt idx="1105">
                  <c:v>374.28779764723521</c:v>
                </c:pt>
                <c:pt idx="1106">
                  <c:v>450.74292704468962</c:v>
                </c:pt>
                <c:pt idx="1107">
                  <c:v>154.05138012919781</c:v>
                </c:pt>
                <c:pt idx="1108">
                  <c:v>119.8177401004871</c:v>
                </c:pt>
                <c:pt idx="1109">
                  <c:v>141.499045452004</c:v>
                </c:pt>
                <c:pt idx="1110">
                  <c:v>160.89810813494</c:v>
                </c:pt>
                <c:pt idx="1111">
                  <c:v>1146.826940961806</c:v>
                </c:pt>
                <c:pt idx="1112">
                  <c:v>1287.1848650795191</c:v>
                </c:pt>
                <c:pt idx="1113">
                  <c:v>1247.245618379357</c:v>
                </c:pt>
                <c:pt idx="1114">
                  <c:v>992.77556083260777</c:v>
                </c:pt>
                <c:pt idx="1115">
                  <c:v>4419.56292770654</c:v>
                </c:pt>
                <c:pt idx="1116">
                  <c:v>25357.998290600241</c:v>
                </c:pt>
                <c:pt idx="1117">
                  <c:v>1322.5596264425201</c:v>
                </c:pt>
                <c:pt idx="1118">
                  <c:v>236.21211619810319</c:v>
                </c:pt>
                <c:pt idx="1119">
                  <c:v>3877.5302939186222</c:v>
                </c:pt>
                <c:pt idx="1120">
                  <c:v>70.749522726001928</c:v>
                </c:pt>
                <c:pt idx="1121">
                  <c:v>27.386912022968492</c:v>
                </c:pt>
                <c:pt idx="1122">
                  <c:v>94.713070746099348</c:v>
                </c:pt>
                <c:pt idx="1123">
                  <c:v>5.7056066714517684</c:v>
                </c:pt>
                <c:pt idx="1124">
                  <c:v>5.7056066714517684</c:v>
                </c:pt>
                <c:pt idx="1125">
                  <c:v>39.939246700162343</c:v>
                </c:pt>
                <c:pt idx="1126">
                  <c:v>2.2822426685807069</c:v>
                </c:pt>
                <c:pt idx="1127">
                  <c:v>12.552334677193899</c:v>
                </c:pt>
                <c:pt idx="1128">
                  <c:v>26.24579068867812</c:v>
                </c:pt>
                <c:pt idx="1129">
                  <c:v>13.693456011484249</c:v>
                </c:pt>
                <c:pt idx="1130">
                  <c:v>22.82242668580707</c:v>
                </c:pt>
                <c:pt idx="1131">
                  <c:v>2.2822426685807069</c:v>
                </c:pt>
                <c:pt idx="1132">
                  <c:v>7.9878493400324766</c:v>
                </c:pt>
                <c:pt idx="1133">
                  <c:v>0</c:v>
                </c:pt>
                <c:pt idx="1134">
                  <c:v>0</c:v>
                </c:pt>
                <c:pt idx="1135">
                  <c:v>366.29994830720352</c:v>
                </c:pt>
                <c:pt idx="1136">
                  <c:v>655.00364588266302</c:v>
                </c:pt>
                <c:pt idx="1137">
                  <c:v>179.1560494835856</c:v>
                </c:pt>
                <c:pt idx="1138">
                  <c:v>1532.525951951945</c:v>
                </c:pt>
                <c:pt idx="1139">
                  <c:v>117.53549743190641</c:v>
                </c:pt>
                <c:pt idx="1140">
                  <c:v>118.6766187661968</c:v>
                </c:pt>
                <c:pt idx="1141">
                  <c:v>246.48220820671651</c:v>
                </c:pt>
                <c:pt idx="1142">
                  <c:v>600.22982183672605</c:v>
                </c:pt>
                <c:pt idx="1143">
                  <c:v>13562.22705804086</c:v>
                </c:pt>
                <c:pt idx="1144">
                  <c:v>982.50546882399237</c:v>
                </c:pt>
                <c:pt idx="1145">
                  <c:v>142.6401667862942</c:v>
                </c:pt>
                <c:pt idx="1146">
                  <c:v>531.7625417793048</c:v>
                </c:pt>
                <c:pt idx="1147">
                  <c:v>80790.249346422454</c:v>
                </c:pt>
                <c:pt idx="1148">
                  <c:v>641.31018987117886</c:v>
                </c:pt>
                <c:pt idx="1149">
                  <c:v>110.6887694261643</c:v>
                </c:pt>
                <c:pt idx="1150">
                  <c:v>42.221489368743043</c:v>
                </c:pt>
                <c:pt idx="1151">
                  <c:v>690.37840724566399</c:v>
                </c:pt>
                <c:pt idx="1152">
                  <c:v>529.4802991107224</c:v>
                </c:pt>
                <c:pt idx="1153">
                  <c:v>2807.1584823542698</c:v>
                </c:pt>
                <c:pt idx="1154">
                  <c:v>109.547648091874</c:v>
                </c:pt>
                <c:pt idx="1155">
                  <c:v>492.96441641343279</c:v>
                </c:pt>
                <c:pt idx="1156">
                  <c:v>2762.6547503169459</c:v>
                </c:pt>
                <c:pt idx="1157">
                  <c:v>637.88682586830771</c:v>
                </c:pt>
                <c:pt idx="1158">
                  <c:v>232.78875219523221</c:v>
                </c:pt>
                <c:pt idx="1159">
                  <c:v>144.92240945487501</c:v>
                </c:pt>
                <c:pt idx="1160">
                  <c:v>456.44853371614153</c:v>
                </c:pt>
                <c:pt idx="1161">
                  <c:v>117.53549743190641</c:v>
                </c:pt>
                <c:pt idx="1162">
                  <c:v>37.657004031581643</c:v>
                </c:pt>
                <c:pt idx="1163">
                  <c:v>106.124284089003</c:v>
                </c:pt>
                <c:pt idx="1164">
                  <c:v>35.374761363000943</c:v>
                </c:pt>
                <c:pt idx="1165">
                  <c:v>9.1289706743227921</c:v>
                </c:pt>
                <c:pt idx="1166">
                  <c:v>100.41867741755109</c:v>
                </c:pt>
                <c:pt idx="1167">
                  <c:v>14.8345773457746</c:v>
                </c:pt>
                <c:pt idx="1168">
                  <c:v>30.81027602583956</c:v>
                </c:pt>
                <c:pt idx="1169">
                  <c:v>877.52230606928208</c:v>
                </c:pt>
                <c:pt idx="1170">
                  <c:v>581.9718804880805</c:v>
                </c:pt>
                <c:pt idx="1171">
                  <c:v>36.51588269729114</c:v>
                </c:pt>
                <c:pt idx="1172">
                  <c:v>74.172886728872712</c:v>
                </c:pt>
                <c:pt idx="1173">
                  <c:v>33.092518694420299</c:v>
                </c:pt>
                <c:pt idx="1174">
                  <c:v>754.28120196592386</c:v>
                </c:pt>
                <c:pt idx="1175">
                  <c:v>209.9663255094251</c:v>
                </c:pt>
                <c:pt idx="1176">
                  <c:v>179.1560494835856</c:v>
                </c:pt>
                <c:pt idx="1177">
                  <c:v>100.41867741755109</c:v>
                </c:pt>
                <c:pt idx="1178">
                  <c:v>20.54018401722637</c:v>
                </c:pt>
                <c:pt idx="1179">
                  <c:v>669.83822322843741</c:v>
                </c:pt>
                <c:pt idx="1180">
                  <c:v>2.2822426685807069</c:v>
                </c:pt>
                <c:pt idx="1181">
                  <c:v>37.657004031581643</c:v>
                </c:pt>
                <c:pt idx="1182">
                  <c:v>0</c:v>
                </c:pt>
                <c:pt idx="1183">
                  <c:v>0</c:v>
                </c:pt>
                <c:pt idx="1184">
                  <c:v>11.41121334290353</c:v>
                </c:pt>
                <c:pt idx="1185">
                  <c:v>9.1289706743227921</c:v>
                </c:pt>
                <c:pt idx="1186">
                  <c:v>1270.0680450651639</c:v>
                </c:pt>
                <c:pt idx="1187">
                  <c:v>28.528033357258831</c:v>
                </c:pt>
                <c:pt idx="1188">
                  <c:v>786.23259932605379</c:v>
                </c:pt>
                <c:pt idx="1189">
                  <c:v>37.657004031581643</c:v>
                </c:pt>
                <c:pt idx="1190">
                  <c:v>180.29717081787601</c:v>
                </c:pt>
                <c:pt idx="1191">
                  <c:v>912.89706743228237</c:v>
                </c:pt>
                <c:pt idx="1192">
                  <c:v>0</c:v>
                </c:pt>
                <c:pt idx="1193">
                  <c:v>156.33362279777839</c:v>
                </c:pt>
                <c:pt idx="1194">
                  <c:v>14.8345773457746</c:v>
                </c:pt>
                <c:pt idx="1195">
                  <c:v>60.479430717388752</c:v>
                </c:pt>
                <c:pt idx="1196">
                  <c:v>18.257941348645659</c:v>
                </c:pt>
                <c:pt idx="1197">
                  <c:v>372.00555497865372</c:v>
                </c:pt>
                <c:pt idx="1198">
                  <c:v>52.491581377356113</c:v>
                </c:pt>
                <c:pt idx="1199">
                  <c:v>27.386912022968492</c:v>
                </c:pt>
                <c:pt idx="1200">
                  <c:v>15.97569868006495</c:v>
                </c:pt>
                <c:pt idx="1201">
                  <c:v>25.104669354387781</c:v>
                </c:pt>
                <c:pt idx="1202">
                  <c:v>17.116820014355309</c:v>
                </c:pt>
                <c:pt idx="1203">
                  <c:v>26.24579068867812</c:v>
                </c:pt>
                <c:pt idx="1204">
                  <c:v>273.86912022968482</c:v>
                </c:pt>
                <c:pt idx="1205">
                  <c:v>38.798125365872032</c:v>
                </c:pt>
                <c:pt idx="1206">
                  <c:v>15.97569868006495</c:v>
                </c:pt>
                <c:pt idx="1207">
                  <c:v>70.749522726001928</c:v>
                </c:pt>
                <c:pt idx="1208">
                  <c:v>29.669154691549199</c:v>
                </c:pt>
                <c:pt idx="1209">
                  <c:v>9.1289706743227921</c:v>
                </c:pt>
                <c:pt idx="1210">
                  <c:v>1.1411213342903539</c:v>
                </c:pt>
                <c:pt idx="1211">
                  <c:v>1.1411213342903539</c:v>
                </c:pt>
                <c:pt idx="1212">
                  <c:v>50.209338708775597</c:v>
                </c:pt>
                <c:pt idx="1213">
                  <c:v>6.84672800574213</c:v>
                </c:pt>
                <c:pt idx="1214">
                  <c:v>14.8345773457746</c:v>
                </c:pt>
                <c:pt idx="1215">
                  <c:v>70.749522726001928</c:v>
                </c:pt>
                <c:pt idx="1216">
                  <c:v>51.350460043065922</c:v>
                </c:pt>
                <c:pt idx="1217">
                  <c:v>43.36261070303344</c:v>
                </c:pt>
                <c:pt idx="1218">
                  <c:v>91.28970674322828</c:v>
                </c:pt>
                <c:pt idx="1219">
                  <c:v>62.761673385969459</c:v>
                </c:pt>
                <c:pt idx="1220">
                  <c:v>142.6401667862942</c:v>
                </c:pt>
                <c:pt idx="1221">
                  <c:v>0</c:v>
                </c:pt>
                <c:pt idx="1222">
                  <c:v>4.5644853371613827</c:v>
                </c:pt>
                <c:pt idx="1223">
                  <c:v>14.8345773457746</c:v>
                </c:pt>
                <c:pt idx="1224">
                  <c:v>112.97101209474501</c:v>
                </c:pt>
                <c:pt idx="1225">
                  <c:v>309.24388159268602</c:v>
                </c:pt>
                <c:pt idx="1226">
                  <c:v>20.54018401722637</c:v>
                </c:pt>
                <c:pt idx="1227">
                  <c:v>58.197188048808052</c:v>
                </c:pt>
                <c:pt idx="1228">
                  <c:v>18.257941348645659</c:v>
                </c:pt>
                <c:pt idx="1229">
                  <c:v>27.386912022968492</c:v>
                </c:pt>
                <c:pt idx="1230">
                  <c:v>66.185037388840286</c:v>
                </c:pt>
                <c:pt idx="1231">
                  <c:v>123.2411041033582</c:v>
                </c:pt>
                <c:pt idx="1232">
                  <c:v>132.370074777681</c:v>
                </c:pt>
                <c:pt idx="1233">
                  <c:v>168.88595747497229</c:v>
                </c:pt>
                <c:pt idx="1234">
                  <c:v>82.16073606890545</c:v>
                </c:pt>
                <c:pt idx="1235">
                  <c:v>107.2654054232933</c:v>
                </c:pt>
                <c:pt idx="1236">
                  <c:v>74.172886728872712</c:v>
                </c:pt>
                <c:pt idx="1237">
                  <c:v>58.197188048808052</c:v>
                </c:pt>
                <c:pt idx="1238">
                  <c:v>230.5065095266514</c:v>
                </c:pt>
                <c:pt idx="1239">
                  <c:v>4535.9573038041399</c:v>
                </c:pt>
                <c:pt idx="1240">
                  <c:v>0</c:v>
                </c:pt>
                <c:pt idx="1241">
                  <c:v>20.54018401722637</c:v>
                </c:pt>
                <c:pt idx="1242">
                  <c:v>14.8345773457746</c:v>
                </c:pt>
                <c:pt idx="1243">
                  <c:v>15.97569868006495</c:v>
                </c:pt>
                <c:pt idx="1244">
                  <c:v>46.785974705904501</c:v>
                </c:pt>
                <c:pt idx="1245">
                  <c:v>46.785974705904501</c:v>
                </c:pt>
                <c:pt idx="1246">
                  <c:v>82.16073606890545</c:v>
                </c:pt>
                <c:pt idx="1247">
                  <c:v>42.221489368743043</c:v>
                </c:pt>
                <c:pt idx="1248">
                  <c:v>30.81027602583956</c:v>
                </c:pt>
                <c:pt idx="1249">
                  <c:v>4.5644853371613827</c:v>
                </c:pt>
                <c:pt idx="1250">
                  <c:v>1068.089568895771</c:v>
                </c:pt>
                <c:pt idx="1251">
                  <c:v>5046.0385402319434</c:v>
                </c:pt>
                <c:pt idx="1252">
                  <c:v>21.68130535151672</c:v>
                </c:pt>
                <c:pt idx="1253">
                  <c:v>0</c:v>
                </c:pt>
                <c:pt idx="1254">
                  <c:v>3247.6313173903468</c:v>
                </c:pt>
                <c:pt idx="1255">
                  <c:v>148.34577345774599</c:v>
                </c:pt>
                <c:pt idx="1256">
                  <c:v>1071.512932898642</c:v>
                </c:pt>
                <c:pt idx="1257">
                  <c:v>627.61673385969505</c:v>
                </c:pt>
                <c:pt idx="1258">
                  <c:v>288.7036975754595</c:v>
                </c:pt>
                <c:pt idx="1259">
                  <c:v>253.32893621245859</c:v>
                </c:pt>
                <c:pt idx="1260">
                  <c:v>83.301857403195811</c:v>
                </c:pt>
                <c:pt idx="1261">
                  <c:v>17.116820014355309</c:v>
                </c:pt>
                <c:pt idx="1262">
                  <c:v>0</c:v>
                </c:pt>
                <c:pt idx="1263">
                  <c:v>0</c:v>
                </c:pt>
                <c:pt idx="1264">
                  <c:v>325.21958027275082</c:v>
                </c:pt>
                <c:pt idx="1265">
                  <c:v>3.4233640028710619</c:v>
                </c:pt>
                <c:pt idx="1266">
                  <c:v>1.1411213342903539</c:v>
                </c:pt>
                <c:pt idx="1267">
                  <c:v>27.386912022968492</c:v>
                </c:pt>
                <c:pt idx="1268">
                  <c:v>30.81027602583956</c:v>
                </c:pt>
                <c:pt idx="1269">
                  <c:v>90.148585408937933</c:v>
                </c:pt>
                <c:pt idx="1270">
                  <c:v>25.104669354387781</c:v>
                </c:pt>
                <c:pt idx="1271">
                  <c:v>20.54018401722637</c:v>
                </c:pt>
                <c:pt idx="1272">
                  <c:v>432.48498569604408</c:v>
                </c:pt>
                <c:pt idx="1273">
                  <c:v>1555.3483786377519</c:v>
                </c:pt>
                <c:pt idx="1274">
                  <c:v>165.4625934721013</c:v>
                </c:pt>
                <c:pt idx="1275">
                  <c:v>612.78215651391997</c:v>
                </c:pt>
                <c:pt idx="1276">
                  <c:v>596.80645783385307</c:v>
                </c:pt>
                <c:pt idx="1277">
                  <c:v>289.84481890975002</c:v>
                </c:pt>
                <c:pt idx="1278">
                  <c:v>327.50182294133151</c:v>
                </c:pt>
                <c:pt idx="1279">
                  <c:v>446.17844170752829</c:v>
                </c:pt>
                <c:pt idx="1280">
                  <c:v>375.42891898152448</c:v>
                </c:pt>
                <c:pt idx="1281">
                  <c:v>23.963548020097431</c:v>
                </c:pt>
                <c:pt idx="1282">
                  <c:v>51.350460043065922</c:v>
                </c:pt>
                <c:pt idx="1283">
                  <c:v>2.2822426685807069</c:v>
                </c:pt>
                <c:pt idx="1284">
                  <c:v>173.45044281213379</c:v>
                </c:pt>
                <c:pt idx="1285">
                  <c:v>295.55042558120181</c:v>
                </c:pt>
                <c:pt idx="1286">
                  <c:v>0</c:v>
                </c:pt>
                <c:pt idx="1287">
                  <c:v>494.10553774772319</c:v>
                </c:pt>
                <c:pt idx="1288">
                  <c:v>132.370074777681</c:v>
                </c:pt>
                <c:pt idx="1289">
                  <c:v>124.3822254376486</c:v>
                </c:pt>
                <c:pt idx="1290">
                  <c:v>20.54018401722637</c:v>
                </c:pt>
                <c:pt idx="1291">
                  <c:v>2335.875371292354</c:v>
                </c:pt>
                <c:pt idx="1292">
                  <c:v>1025.8680795270279</c:v>
                </c:pt>
                <c:pt idx="1293">
                  <c:v>1475.469885237427</c:v>
                </c:pt>
                <c:pt idx="1294">
                  <c:v>3470.1499775769662</c:v>
                </c:pt>
                <c:pt idx="1295">
                  <c:v>57.056066714517527</c:v>
                </c:pt>
                <c:pt idx="1296">
                  <c:v>27.386912022968492</c:v>
                </c:pt>
                <c:pt idx="1297">
                  <c:v>192.84950549506979</c:v>
                </c:pt>
                <c:pt idx="1298">
                  <c:v>450.74292704468962</c:v>
                </c:pt>
                <c:pt idx="1299">
                  <c:v>39.939246700162343</c:v>
                </c:pt>
                <c:pt idx="1300">
                  <c:v>220.23641751803831</c:v>
                </c:pt>
                <c:pt idx="1301">
                  <c:v>297.83266824978227</c:v>
                </c:pt>
                <c:pt idx="1302">
                  <c:v>486.11768840769071</c:v>
                </c:pt>
                <c:pt idx="1303">
                  <c:v>645.87467520834105</c:v>
                </c:pt>
                <c:pt idx="1304">
                  <c:v>594.52421516527238</c:v>
                </c:pt>
                <c:pt idx="1305">
                  <c:v>268.16351355823173</c:v>
                </c:pt>
                <c:pt idx="1306">
                  <c:v>414.22704434739842</c:v>
                </c:pt>
                <c:pt idx="1307">
                  <c:v>528.33917777643376</c:v>
                </c:pt>
                <c:pt idx="1308">
                  <c:v>1718.5287294412731</c:v>
                </c:pt>
                <c:pt idx="1309">
                  <c:v>618.48776318537136</c:v>
                </c:pt>
                <c:pt idx="1310">
                  <c:v>68.467280057421178</c:v>
                </c:pt>
                <c:pt idx="1311">
                  <c:v>724.61204727437462</c:v>
                </c:pt>
                <c:pt idx="1312">
                  <c:v>187.143898823618</c:v>
                </c:pt>
                <c:pt idx="1313">
                  <c:v>12.552334677193899</c:v>
                </c:pt>
                <c:pt idx="1314">
                  <c:v>0</c:v>
                </c:pt>
                <c:pt idx="1315">
                  <c:v>10.27009200861318</c:v>
                </c:pt>
                <c:pt idx="1316">
                  <c:v>35.374761363000943</c:v>
                </c:pt>
                <c:pt idx="1317">
                  <c:v>282.99809090400692</c:v>
                </c:pt>
                <c:pt idx="1318">
                  <c:v>86.725221406066879</c:v>
                </c:pt>
                <c:pt idx="1319">
                  <c:v>209.9663255094251</c:v>
                </c:pt>
                <c:pt idx="1320">
                  <c:v>592.24197249669362</c:v>
                </c:pt>
                <c:pt idx="1321">
                  <c:v>11.41121334290353</c:v>
                </c:pt>
                <c:pt idx="1322">
                  <c:v>148.34577345774599</c:v>
                </c:pt>
                <c:pt idx="1323">
                  <c:v>156.33362279777839</c:v>
                </c:pt>
                <c:pt idx="1324">
                  <c:v>128.94671077480999</c:v>
                </c:pt>
                <c:pt idx="1325">
                  <c:v>84.442978737485745</c:v>
                </c:pt>
                <c:pt idx="1326">
                  <c:v>36.51588269729114</c:v>
                </c:pt>
                <c:pt idx="1327">
                  <c:v>38.798125365872032</c:v>
                </c:pt>
                <c:pt idx="1328">
                  <c:v>10.27009200861318</c:v>
                </c:pt>
                <c:pt idx="1329">
                  <c:v>13.693456011484249</c:v>
                </c:pt>
                <c:pt idx="1330">
                  <c:v>15.97569868006495</c:v>
                </c:pt>
                <c:pt idx="1331">
                  <c:v>4.5644853371613827</c:v>
                </c:pt>
                <c:pt idx="1332">
                  <c:v>4.5644853371613827</c:v>
                </c:pt>
                <c:pt idx="1333">
                  <c:v>55.914945380227323</c:v>
                </c:pt>
                <c:pt idx="1334">
                  <c:v>3271.5948654104441</c:v>
                </c:pt>
                <c:pt idx="1335">
                  <c:v>4209.5966021971153</c:v>
                </c:pt>
                <c:pt idx="1336">
                  <c:v>63.902794720259813</c:v>
                </c:pt>
                <c:pt idx="1337">
                  <c:v>0</c:v>
                </c:pt>
                <c:pt idx="1338">
                  <c:v>0</c:v>
                </c:pt>
                <c:pt idx="1339">
                  <c:v>150.62801612632671</c:v>
                </c:pt>
                <c:pt idx="1340">
                  <c:v>54.773824045936983</c:v>
                </c:pt>
                <c:pt idx="1341">
                  <c:v>51.350460043065922</c:v>
                </c:pt>
                <c:pt idx="1342">
                  <c:v>3044.5117198866642</c:v>
                </c:pt>
                <c:pt idx="1343">
                  <c:v>45.644853371613991</c:v>
                </c:pt>
                <c:pt idx="1344">
                  <c:v>25.104669354387781</c:v>
                </c:pt>
                <c:pt idx="1345">
                  <c:v>13.693456011484249</c:v>
                </c:pt>
                <c:pt idx="1346">
                  <c:v>58.197188048808052</c:v>
                </c:pt>
                <c:pt idx="1347">
                  <c:v>26.24579068867812</c:v>
                </c:pt>
                <c:pt idx="1348">
                  <c:v>103.84204142042221</c:v>
                </c:pt>
                <c:pt idx="1349">
                  <c:v>7.9878493400324766</c:v>
                </c:pt>
                <c:pt idx="1350">
                  <c:v>42.221489368743043</c:v>
                </c:pt>
                <c:pt idx="1351">
                  <c:v>0</c:v>
                </c:pt>
                <c:pt idx="1352">
                  <c:v>10.27009200861318</c:v>
                </c:pt>
                <c:pt idx="1353">
                  <c:v>316.09060959842799</c:v>
                </c:pt>
                <c:pt idx="1354">
                  <c:v>111.8298907604546</c:v>
                </c:pt>
                <c:pt idx="1355">
                  <c:v>7.9878493400324766</c:v>
                </c:pt>
                <c:pt idx="1356">
                  <c:v>4.5644853371613827</c:v>
                </c:pt>
                <c:pt idx="1357">
                  <c:v>22.82242668580707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36.51588269729114</c:v>
                </c:pt>
                <c:pt idx="1362">
                  <c:v>0</c:v>
                </c:pt>
                <c:pt idx="1363">
                  <c:v>0</c:v>
                </c:pt>
                <c:pt idx="1364">
                  <c:v>2.2822426685807069</c:v>
                </c:pt>
                <c:pt idx="1365">
                  <c:v>2.2822426685807069</c:v>
                </c:pt>
                <c:pt idx="1366">
                  <c:v>1.1411213342903539</c:v>
                </c:pt>
                <c:pt idx="1367">
                  <c:v>22.82242668580707</c:v>
                </c:pt>
                <c:pt idx="1368">
                  <c:v>11.41121334290353</c:v>
                </c:pt>
                <c:pt idx="1369">
                  <c:v>13.693456011484249</c:v>
                </c:pt>
                <c:pt idx="1370">
                  <c:v>5.7056066714517684</c:v>
                </c:pt>
                <c:pt idx="1371">
                  <c:v>41.080368034452732</c:v>
                </c:pt>
                <c:pt idx="1372">
                  <c:v>23.963548020097431</c:v>
                </c:pt>
                <c:pt idx="1373">
                  <c:v>6.84672800574213</c:v>
                </c:pt>
                <c:pt idx="1374">
                  <c:v>2.2822426685807069</c:v>
                </c:pt>
                <c:pt idx="1375">
                  <c:v>4.5644853371613827</c:v>
                </c:pt>
                <c:pt idx="1376">
                  <c:v>1.1411213342903539</c:v>
                </c:pt>
                <c:pt idx="1377">
                  <c:v>3.4233640028710619</c:v>
                </c:pt>
                <c:pt idx="1378">
                  <c:v>36.51588269729114</c:v>
                </c:pt>
                <c:pt idx="1379">
                  <c:v>484.97656707340019</c:v>
                </c:pt>
                <c:pt idx="1380">
                  <c:v>0</c:v>
                </c:pt>
                <c:pt idx="1381">
                  <c:v>0</c:v>
                </c:pt>
                <c:pt idx="1382">
                  <c:v>5.7056066714517684</c:v>
                </c:pt>
                <c:pt idx="1383">
                  <c:v>0</c:v>
                </c:pt>
                <c:pt idx="1384">
                  <c:v>144.92240945487501</c:v>
                </c:pt>
                <c:pt idx="1385">
                  <c:v>0</c:v>
                </c:pt>
                <c:pt idx="1386">
                  <c:v>2.2822426685807069</c:v>
                </c:pt>
                <c:pt idx="1387">
                  <c:v>124.3822254376486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1.1411213342903539</c:v>
                </c:pt>
                <c:pt idx="1392">
                  <c:v>17.116820014355309</c:v>
                </c:pt>
                <c:pt idx="1393">
                  <c:v>4.5644853371613827</c:v>
                </c:pt>
                <c:pt idx="1394">
                  <c:v>2.2822426685807069</c:v>
                </c:pt>
                <c:pt idx="1395">
                  <c:v>0</c:v>
                </c:pt>
                <c:pt idx="1396">
                  <c:v>0</c:v>
                </c:pt>
                <c:pt idx="1397">
                  <c:v>15.97569868006495</c:v>
                </c:pt>
                <c:pt idx="1398">
                  <c:v>11.41121334290353</c:v>
                </c:pt>
                <c:pt idx="1399">
                  <c:v>59.338309383098398</c:v>
                </c:pt>
                <c:pt idx="1400">
                  <c:v>22.82242668580707</c:v>
                </c:pt>
                <c:pt idx="1401">
                  <c:v>29.669154691549199</c:v>
                </c:pt>
                <c:pt idx="1402">
                  <c:v>62.761673385969459</c:v>
                </c:pt>
                <c:pt idx="1403">
                  <c:v>131.22895344339071</c:v>
                </c:pt>
                <c:pt idx="1404">
                  <c:v>22.82242668580707</c:v>
                </c:pt>
                <c:pt idx="1405">
                  <c:v>19.399062682936009</c:v>
                </c:pt>
                <c:pt idx="1406">
                  <c:v>65.043916054550152</c:v>
                </c:pt>
                <c:pt idx="1407">
                  <c:v>9.1289706743227921</c:v>
                </c:pt>
                <c:pt idx="1408">
                  <c:v>31.951397360129899</c:v>
                </c:pt>
                <c:pt idx="1409">
                  <c:v>171.16820014355309</c:v>
                </c:pt>
                <c:pt idx="1410">
                  <c:v>1225.5643130278399</c:v>
                </c:pt>
                <c:pt idx="1411">
                  <c:v>17.116820014355309</c:v>
                </c:pt>
                <c:pt idx="1412">
                  <c:v>0</c:v>
                </c:pt>
                <c:pt idx="1413">
                  <c:v>6.84672800574213</c:v>
                </c:pt>
                <c:pt idx="1414">
                  <c:v>0</c:v>
                </c:pt>
                <c:pt idx="1415">
                  <c:v>0</c:v>
                </c:pt>
                <c:pt idx="1416">
                  <c:v>1.1411213342903539</c:v>
                </c:pt>
                <c:pt idx="1417">
                  <c:v>0</c:v>
                </c:pt>
                <c:pt idx="1418">
                  <c:v>10.27009200861318</c:v>
                </c:pt>
                <c:pt idx="1419">
                  <c:v>132.370074777681</c:v>
                </c:pt>
                <c:pt idx="1420">
                  <c:v>34.233640028710603</c:v>
                </c:pt>
                <c:pt idx="1421">
                  <c:v>4.5644853371613827</c:v>
                </c:pt>
                <c:pt idx="1422">
                  <c:v>152.91025879490721</c:v>
                </c:pt>
                <c:pt idx="1423">
                  <c:v>357.17097763288069</c:v>
                </c:pt>
                <c:pt idx="1424">
                  <c:v>112.97101209474501</c:v>
                </c:pt>
                <c:pt idx="1425">
                  <c:v>417.65040835026952</c:v>
                </c:pt>
                <c:pt idx="1426">
                  <c:v>87.86634274035724</c:v>
                </c:pt>
                <c:pt idx="1427">
                  <c:v>93.571949411809001</c:v>
                </c:pt>
                <c:pt idx="1428">
                  <c:v>36.51588269729114</c:v>
                </c:pt>
                <c:pt idx="1429">
                  <c:v>1356.7932664712309</c:v>
                </c:pt>
                <c:pt idx="1430">
                  <c:v>296.69154691549193</c:v>
                </c:pt>
                <c:pt idx="1431">
                  <c:v>357.17097763288069</c:v>
                </c:pt>
                <c:pt idx="1432">
                  <c:v>314.9494882641377</c:v>
                </c:pt>
                <c:pt idx="1433">
                  <c:v>971.09425548109107</c:v>
                </c:pt>
                <c:pt idx="1434">
                  <c:v>1473.1876425688461</c:v>
                </c:pt>
                <c:pt idx="1435">
                  <c:v>19.399062682936009</c:v>
                </c:pt>
                <c:pt idx="1436">
                  <c:v>30.81027602583956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1.1411213342903539</c:v>
                </c:pt>
                <c:pt idx="1442">
                  <c:v>2.2822426685807069</c:v>
                </c:pt>
                <c:pt idx="1443">
                  <c:v>102.7009200861318</c:v>
                </c:pt>
                <c:pt idx="1444">
                  <c:v>0</c:v>
                </c:pt>
                <c:pt idx="1445">
                  <c:v>0</c:v>
                </c:pt>
                <c:pt idx="1446">
                  <c:v>6.84672800574213</c:v>
                </c:pt>
                <c:pt idx="1447">
                  <c:v>12.552334677193899</c:v>
                </c:pt>
                <c:pt idx="1448">
                  <c:v>75.314008063163342</c:v>
                </c:pt>
                <c:pt idx="1449">
                  <c:v>134.6523174462618</c:v>
                </c:pt>
                <c:pt idx="1450">
                  <c:v>59.338309383098398</c:v>
                </c:pt>
                <c:pt idx="1451">
                  <c:v>0</c:v>
                </c:pt>
                <c:pt idx="1452">
                  <c:v>0</c:v>
                </c:pt>
                <c:pt idx="1453">
                  <c:v>29.669154691549199</c:v>
                </c:pt>
                <c:pt idx="1454">
                  <c:v>6.84672800574213</c:v>
                </c:pt>
                <c:pt idx="1455">
                  <c:v>83.301857403195811</c:v>
                </c:pt>
                <c:pt idx="1456">
                  <c:v>114.1121334290354</c:v>
                </c:pt>
                <c:pt idx="1457">
                  <c:v>0</c:v>
                </c:pt>
                <c:pt idx="1458">
                  <c:v>4.5644853371613827</c:v>
                </c:pt>
                <c:pt idx="1459">
                  <c:v>0</c:v>
                </c:pt>
                <c:pt idx="1460">
                  <c:v>3.4233640028710619</c:v>
                </c:pt>
                <c:pt idx="1461">
                  <c:v>7.9878493400324766</c:v>
                </c:pt>
                <c:pt idx="1462">
                  <c:v>22.82242668580707</c:v>
                </c:pt>
                <c:pt idx="1463">
                  <c:v>10.27009200861318</c:v>
                </c:pt>
                <c:pt idx="1464">
                  <c:v>22.82242668580707</c:v>
                </c:pt>
                <c:pt idx="1465">
                  <c:v>18.257941348645659</c:v>
                </c:pt>
                <c:pt idx="1466">
                  <c:v>159.75698680064951</c:v>
                </c:pt>
                <c:pt idx="1467">
                  <c:v>1.1411213342903539</c:v>
                </c:pt>
                <c:pt idx="1468">
                  <c:v>4.5644853371613827</c:v>
                </c:pt>
                <c:pt idx="1469">
                  <c:v>11.41121334290353</c:v>
                </c:pt>
                <c:pt idx="1470">
                  <c:v>0</c:v>
                </c:pt>
                <c:pt idx="1471">
                  <c:v>19.399062682936009</c:v>
                </c:pt>
                <c:pt idx="1472">
                  <c:v>33.092518694420299</c:v>
                </c:pt>
                <c:pt idx="1473">
                  <c:v>20.54018401722637</c:v>
                </c:pt>
                <c:pt idx="1474">
                  <c:v>34.233640028710603</c:v>
                </c:pt>
                <c:pt idx="1475">
                  <c:v>4.5644853371613827</c:v>
                </c:pt>
                <c:pt idx="1476">
                  <c:v>2.2822426685807069</c:v>
                </c:pt>
                <c:pt idx="1477">
                  <c:v>6.84672800574213</c:v>
                </c:pt>
                <c:pt idx="1478">
                  <c:v>0</c:v>
                </c:pt>
                <c:pt idx="1479">
                  <c:v>6.84672800574213</c:v>
                </c:pt>
                <c:pt idx="1480">
                  <c:v>2.2822426685807069</c:v>
                </c:pt>
                <c:pt idx="1481">
                  <c:v>6.84672800574213</c:v>
                </c:pt>
                <c:pt idx="1482">
                  <c:v>2.2822426685807069</c:v>
                </c:pt>
                <c:pt idx="1483">
                  <c:v>77.596250731744064</c:v>
                </c:pt>
                <c:pt idx="1484">
                  <c:v>620.77000585395251</c:v>
                </c:pt>
                <c:pt idx="1485">
                  <c:v>547.73824045936976</c:v>
                </c:pt>
                <c:pt idx="1486">
                  <c:v>245.3410868724261</c:v>
                </c:pt>
                <c:pt idx="1487">
                  <c:v>556.86721113369026</c:v>
                </c:pt>
                <c:pt idx="1488">
                  <c:v>112.97101209474501</c:v>
                </c:pt>
                <c:pt idx="1489">
                  <c:v>94.713070746099348</c:v>
                </c:pt>
                <c:pt idx="1490">
                  <c:v>214.53081084658649</c:v>
                </c:pt>
                <c:pt idx="1491">
                  <c:v>154.05138012919781</c:v>
                </c:pt>
                <c:pt idx="1492">
                  <c:v>22.82242668580707</c:v>
                </c:pt>
                <c:pt idx="1493">
                  <c:v>57.056066714517527</c:v>
                </c:pt>
                <c:pt idx="1494">
                  <c:v>2.2822426685807069</c:v>
                </c:pt>
                <c:pt idx="1495">
                  <c:v>633.32234053114655</c:v>
                </c:pt>
                <c:pt idx="1496">
                  <c:v>376.57004031581681</c:v>
                </c:pt>
                <c:pt idx="1497">
                  <c:v>101.5597987518415</c:v>
                </c:pt>
                <c:pt idx="1498">
                  <c:v>7.9878493400324766</c:v>
                </c:pt>
                <c:pt idx="1499">
                  <c:v>1516.5502532718799</c:v>
                </c:pt>
                <c:pt idx="1500">
                  <c:v>482.69432440481972</c:v>
                </c:pt>
                <c:pt idx="1501">
                  <c:v>13.693456011484249</c:v>
                </c:pt>
                <c:pt idx="1502">
                  <c:v>3391.4126055109309</c:v>
                </c:pt>
                <c:pt idx="1503">
                  <c:v>4.5644853371613827</c:v>
                </c:pt>
                <c:pt idx="1504">
                  <c:v>2.2822426685807069</c:v>
                </c:pt>
                <c:pt idx="1505">
                  <c:v>275.01024156397528</c:v>
                </c:pt>
                <c:pt idx="1506">
                  <c:v>344.61864295568682</c:v>
                </c:pt>
                <c:pt idx="1507">
                  <c:v>78.737372066034141</c:v>
                </c:pt>
                <c:pt idx="1508">
                  <c:v>34.233640028710603</c:v>
                </c:pt>
                <c:pt idx="1509">
                  <c:v>0</c:v>
                </c:pt>
                <c:pt idx="1510">
                  <c:v>312.66724559555701</c:v>
                </c:pt>
                <c:pt idx="1511">
                  <c:v>771.39802198027917</c:v>
                </c:pt>
                <c:pt idx="1512">
                  <c:v>286.42145490687722</c:v>
                </c:pt>
                <c:pt idx="1513">
                  <c:v>368.58219097578421</c:v>
                </c:pt>
                <c:pt idx="1514">
                  <c:v>742.86998862302028</c:v>
                </c:pt>
                <c:pt idx="1515">
                  <c:v>529.4802991107224</c:v>
                </c:pt>
                <c:pt idx="1516">
                  <c:v>269.3046348925235</c:v>
                </c:pt>
                <c:pt idx="1517">
                  <c:v>503.23450842204602</c:v>
                </c:pt>
                <c:pt idx="1518">
                  <c:v>462.15414038759332</c:v>
                </c:pt>
                <c:pt idx="1519">
                  <c:v>433.62610703033442</c:v>
                </c:pt>
                <c:pt idx="1520">
                  <c:v>172.30932147784341</c:v>
                </c:pt>
                <c:pt idx="1521">
                  <c:v>732.59989661440716</c:v>
                </c:pt>
                <c:pt idx="1522">
                  <c:v>63158.783610302497</c:v>
                </c:pt>
                <c:pt idx="1523">
                  <c:v>431.34386436175402</c:v>
                </c:pt>
                <c:pt idx="1524">
                  <c:v>822.74848202334545</c:v>
                </c:pt>
                <c:pt idx="1525">
                  <c:v>1190.1895516648401</c:v>
                </c:pt>
                <c:pt idx="1526">
                  <c:v>1721.9520934441441</c:v>
                </c:pt>
                <c:pt idx="1527">
                  <c:v>1126.28675694458</c:v>
                </c:pt>
                <c:pt idx="1528">
                  <c:v>682.39055790563157</c:v>
                </c:pt>
                <c:pt idx="1529">
                  <c:v>1529.1025879490739</c:v>
                </c:pt>
                <c:pt idx="1530">
                  <c:v>139.21680278342319</c:v>
                </c:pt>
                <c:pt idx="1531">
                  <c:v>200.83735483510219</c:v>
                </c:pt>
                <c:pt idx="1532">
                  <c:v>122.09998276906801</c:v>
                </c:pt>
                <c:pt idx="1533">
                  <c:v>4670.6096212504199</c:v>
                </c:pt>
                <c:pt idx="1534">
                  <c:v>5570.9543540055074</c:v>
                </c:pt>
                <c:pt idx="1535">
                  <c:v>4092.0611047652101</c:v>
                </c:pt>
                <c:pt idx="1536">
                  <c:v>0</c:v>
                </c:pt>
                <c:pt idx="1537">
                  <c:v>54.773824045936983</c:v>
                </c:pt>
                <c:pt idx="1538">
                  <c:v>302.39715358694372</c:v>
                </c:pt>
                <c:pt idx="1539">
                  <c:v>1950.176360302215</c:v>
                </c:pt>
                <c:pt idx="1540">
                  <c:v>400.53358833591409</c:v>
                </c:pt>
                <c:pt idx="1541">
                  <c:v>87.86634274035724</c:v>
                </c:pt>
                <c:pt idx="1542">
                  <c:v>7721.9680691428239</c:v>
                </c:pt>
                <c:pt idx="1543">
                  <c:v>1784.7137668301129</c:v>
                </c:pt>
                <c:pt idx="1544">
                  <c:v>1305.4428064281651</c:v>
                </c:pt>
                <c:pt idx="1545">
                  <c:v>8791.19875937289</c:v>
                </c:pt>
                <c:pt idx="1546">
                  <c:v>4743.6413866450002</c:v>
                </c:pt>
                <c:pt idx="1547">
                  <c:v>149.48689479203631</c:v>
                </c:pt>
                <c:pt idx="1548">
                  <c:v>306.96163892410391</c:v>
                </c:pt>
                <c:pt idx="1549">
                  <c:v>142.6401667862942</c:v>
                </c:pt>
                <c:pt idx="1550">
                  <c:v>84.442978737485745</c:v>
                </c:pt>
                <c:pt idx="1551">
                  <c:v>192.84950549506979</c:v>
                </c:pt>
                <c:pt idx="1552">
                  <c:v>2459.11647539571</c:v>
                </c:pt>
                <c:pt idx="1553">
                  <c:v>17.116820014355309</c:v>
                </c:pt>
                <c:pt idx="1554">
                  <c:v>1151.391426298967</c:v>
                </c:pt>
                <c:pt idx="1555">
                  <c:v>138.07568144913279</c:v>
                </c:pt>
                <c:pt idx="1556">
                  <c:v>386.84013232442999</c:v>
                </c:pt>
                <c:pt idx="1557">
                  <c:v>27.386912022968492</c:v>
                </c:pt>
                <c:pt idx="1558">
                  <c:v>949.41295012957437</c:v>
                </c:pt>
                <c:pt idx="1559">
                  <c:v>6004.5804610358418</c:v>
                </c:pt>
                <c:pt idx="1560">
                  <c:v>328.64294427562209</c:v>
                </c:pt>
                <c:pt idx="1561">
                  <c:v>546.59711912507737</c:v>
                </c:pt>
                <c:pt idx="1562">
                  <c:v>298.97378958407262</c:v>
                </c:pt>
                <c:pt idx="1563">
                  <c:v>18.257941348645659</c:v>
                </c:pt>
                <c:pt idx="1564">
                  <c:v>34.233640028710603</c:v>
                </c:pt>
                <c:pt idx="1565">
                  <c:v>361.73546297004202</c:v>
                </c:pt>
                <c:pt idx="1566">
                  <c:v>9.1289706743227921</c:v>
                </c:pt>
                <c:pt idx="1567">
                  <c:v>70.749522726001928</c:v>
                </c:pt>
                <c:pt idx="1568">
                  <c:v>59.338309383098398</c:v>
                </c:pt>
                <c:pt idx="1569">
                  <c:v>68.467280057421178</c:v>
                </c:pt>
                <c:pt idx="1570">
                  <c:v>802.20829800611864</c:v>
                </c:pt>
                <c:pt idx="1571">
                  <c:v>284.13921223829811</c:v>
                </c:pt>
                <c:pt idx="1572">
                  <c:v>830.73633136337855</c:v>
                </c:pt>
                <c:pt idx="1573">
                  <c:v>22.82242668580707</c:v>
                </c:pt>
                <c:pt idx="1574">
                  <c:v>0</c:v>
                </c:pt>
                <c:pt idx="1575">
                  <c:v>0</c:v>
                </c:pt>
                <c:pt idx="1576">
                  <c:v>2.2822426685807069</c:v>
                </c:pt>
                <c:pt idx="1577">
                  <c:v>0</c:v>
                </c:pt>
                <c:pt idx="1578">
                  <c:v>6.84672800574213</c:v>
                </c:pt>
                <c:pt idx="1579">
                  <c:v>0</c:v>
                </c:pt>
                <c:pt idx="1580">
                  <c:v>0</c:v>
                </c:pt>
                <c:pt idx="1581">
                  <c:v>114.1121334290354</c:v>
                </c:pt>
                <c:pt idx="1582">
                  <c:v>138.07568144913279</c:v>
                </c:pt>
                <c:pt idx="1583">
                  <c:v>136.93456011484091</c:v>
                </c:pt>
                <c:pt idx="1584">
                  <c:v>15.97569868006495</c:v>
                </c:pt>
                <c:pt idx="1585">
                  <c:v>0</c:v>
                </c:pt>
                <c:pt idx="1586">
                  <c:v>0</c:v>
                </c:pt>
                <c:pt idx="1587">
                  <c:v>134.6523174462618</c:v>
                </c:pt>
                <c:pt idx="1588">
                  <c:v>10.27009200861318</c:v>
                </c:pt>
                <c:pt idx="1589">
                  <c:v>2.2822426685807069</c:v>
                </c:pt>
                <c:pt idx="1590">
                  <c:v>123.2411041033582</c:v>
                </c:pt>
                <c:pt idx="1591">
                  <c:v>112.97101209474501</c:v>
                </c:pt>
                <c:pt idx="1592">
                  <c:v>619.62888451966205</c:v>
                </c:pt>
                <c:pt idx="1593">
                  <c:v>1.1411213342903539</c:v>
                </c:pt>
                <c:pt idx="1594">
                  <c:v>20.54018401722637</c:v>
                </c:pt>
                <c:pt idx="1595">
                  <c:v>4.5644853371613827</c:v>
                </c:pt>
                <c:pt idx="1596">
                  <c:v>238.494358866684</c:v>
                </c:pt>
                <c:pt idx="1597">
                  <c:v>120.9588614347775</c:v>
                </c:pt>
                <c:pt idx="1598">
                  <c:v>164.32147213781101</c:v>
                </c:pt>
                <c:pt idx="1599">
                  <c:v>1105.7465729273531</c:v>
                </c:pt>
                <c:pt idx="1600">
                  <c:v>37.657004031581643</c:v>
                </c:pt>
                <c:pt idx="1601">
                  <c:v>54.773824045936983</c:v>
                </c:pt>
                <c:pt idx="1602">
                  <c:v>21.68130535151672</c:v>
                </c:pt>
                <c:pt idx="1603">
                  <c:v>0</c:v>
                </c:pt>
                <c:pt idx="1604">
                  <c:v>920.88491677231559</c:v>
                </c:pt>
                <c:pt idx="1605">
                  <c:v>0</c:v>
                </c:pt>
                <c:pt idx="1606">
                  <c:v>0</c:v>
                </c:pt>
                <c:pt idx="1607">
                  <c:v>14.8345773457746</c:v>
                </c:pt>
                <c:pt idx="1608">
                  <c:v>28.528033357258831</c:v>
                </c:pt>
                <c:pt idx="1609">
                  <c:v>254.47005754674879</c:v>
                </c:pt>
                <c:pt idx="1610">
                  <c:v>34.233640028710603</c:v>
                </c:pt>
                <c:pt idx="1611">
                  <c:v>306.96163892410391</c:v>
                </c:pt>
                <c:pt idx="1612">
                  <c:v>27.386912022968492</c:v>
                </c:pt>
                <c:pt idx="1613">
                  <c:v>19.399062682936009</c:v>
                </c:pt>
                <c:pt idx="1614">
                  <c:v>25.104669354387781</c:v>
                </c:pt>
                <c:pt idx="1615">
                  <c:v>9.1289706743227921</c:v>
                </c:pt>
                <c:pt idx="1616">
                  <c:v>136.93456011484091</c:v>
                </c:pt>
                <c:pt idx="1617">
                  <c:v>65.043916054550152</c:v>
                </c:pt>
                <c:pt idx="1618">
                  <c:v>10.27009200861318</c:v>
                </c:pt>
                <c:pt idx="1619">
                  <c:v>20.54018401722637</c:v>
                </c:pt>
                <c:pt idx="1620">
                  <c:v>168.88595747497229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18.257941348645659</c:v>
                </c:pt>
                <c:pt idx="1625">
                  <c:v>27.386912022968492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21.68130535151672</c:v>
                </c:pt>
                <c:pt idx="1635">
                  <c:v>94.713070746099348</c:v>
                </c:pt>
                <c:pt idx="1636">
                  <c:v>645.87467520834105</c:v>
                </c:pt>
                <c:pt idx="1637">
                  <c:v>2024.3492470310871</c:v>
                </c:pt>
                <c:pt idx="1638">
                  <c:v>27.386912022968492</c:v>
                </c:pt>
                <c:pt idx="1639">
                  <c:v>106.124284089003</c:v>
                </c:pt>
                <c:pt idx="1640">
                  <c:v>0</c:v>
                </c:pt>
                <c:pt idx="1641">
                  <c:v>31.951397360129899</c:v>
                </c:pt>
                <c:pt idx="1642">
                  <c:v>4.5644853371613827</c:v>
                </c:pt>
                <c:pt idx="1643">
                  <c:v>11.41121334290353</c:v>
                </c:pt>
                <c:pt idx="1644">
                  <c:v>6.84672800574213</c:v>
                </c:pt>
                <c:pt idx="1645">
                  <c:v>10.27009200861318</c:v>
                </c:pt>
                <c:pt idx="1646">
                  <c:v>22.82242668580707</c:v>
                </c:pt>
                <c:pt idx="1647">
                  <c:v>25.104669354387781</c:v>
                </c:pt>
                <c:pt idx="1648">
                  <c:v>239.63548020097431</c:v>
                </c:pt>
                <c:pt idx="1649">
                  <c:v>60.479430717388752</c:v>
                </c:pt>
                <c:pt idx="1650">
                  <c:v>7.9878493400324766</c:v>
                </c:pt>
                <c:pt idx="1651">
                  <c:v>5.7056066714517684</c:v>
                </c:pt>
                <c:pt idx="1652">
                  <c:v>0</c:v>
                </c:pt>
                <c:pt idx="1653">
                  <c:v>11.41121334290353</c:v>
                </c:pt>
                <c:pt idx="1654">
                  <c:v>1.1411213342903539</c:v>
                </c:pt>
                <c:pt idx="1655">
                  <c:v>7.9878493400324766</c:v>
                </c:pt>
                <c:pt idx="1656">
                  <c:v>35.374761363000943</c:v>
                </c:pt>
                <c:pt idx="1657">
                  <c:v>10.27009200861318</c:v>
                </c:pt>
                <c:pt idx="1658">
                  <c:v>1.1411213342903539</c:v>
                </c:pt>
                <c:pt idx="1659">
                  <c:v>0</c:v>
                </c:pt>
                <c:pt idx="1660">
                  <c:v>114.1121334290354</c:v>
                </c:pt>
                <c:pt idx="1661">
                  <c:v>963.10640614105841</c:v>
                </c:pt>
                <c:pt idx="1662">
                  <c:v>280.71584823542702</c:v>
                </c:pt>
                <c:pt idx="1663">
                  <c:v>284.13921223829811</c:v>
                </c:pt>
                <c:pt idx="1664">
                  <c:v>359.4532203014615</c:v>
                </c:pt>
                <c:pt idx="1665">
                  <c:v>74.172886728872712</c:v>
                </c:pt>
                <c:pt idx="1666">
                  <c:v>59.338309383098398</c:v>
                </c:pt>
                <c:pt idx="1667">
                  <c:v>19966.199986078209</c:v>
                </c:pt>
                <c:pt idx="1668">
                  <c:v>1.1411213342903539</c:v>
                </c:pt>
                <c:pt idx="1669">
                  <c:v>0</c:v>
                </c:pt>
                <c:pt idx="1670">
                  <c:v>9.1289706743227921</c:v>
                </c:pt>
                <c:pt idx="1671">
                  <c:v>34.233640028710603</c:v>
                </c:pt>
                <c:pt idx="1672">
                  <c:v>37.657004031581643</c:v>
                </c:pt>
                <c:pt idx="1673">
                  <c:v>11.41121334290353</c:v>
                </c:pt>
                <c:pt idx="1674">
                  <c:v>0</c:v>
                </c:pt>
                <c:pt idx="1675">
                  <c:v>5.7056066714517684</c:v>
                </c:pt>
                <c:pt idx="1676">
                  <c:v>22.82242668580707</c:v>
                </c:pt>
                <c:pt idx="1677">
                  <c:v>0</c:v>
                </c:pt>
                <c:pt idx="1678">
                  <c:v>10.27009200861318</c:v>
                </c:pt>
                <c:pt idx="1679">
                  <c:v>23.963548020097431</c:v>
                </c:pt>
                <c:pt idx="1680">
                  <c:v>206.54296150655401</c:v>
                </c:pt>
                <c:pt idx="1681">
                  <c:v>2.2822426685807069</c:v>
                </c:pt>
                <c:pt idx="1682">
                  <c:v>6.84672800574213</c:v>
                </c:pt>
                <c:pt idx="1683">
                  <c:v>2.2822426685807069</c:v>
                </c:pt>
                <c:pt idx="1684">
                  <c:v>6.84672800574213</c:v>
                </c:pt>
                <c:pt idx="1685">
                  <c:v>29.669154691549199</c:v>
                </c:pt>
                <c:pt idx="1686">
                  <c:v>14.8345773457746</c:v>
                </c:pt>
                <c:pt idx="1687">
                  <c:v>77.596250731744064</c:v>
                </c:pt>
                <c:pt idx="1688">
                  <c:v>69.608401391711283</c:v>
                </c:pt>
                <c:pt idx="1689">
                  <c:v>55.914945380227323</c:v>
                </c:pt>
                <c:pt idx="1690">
                  <c:v>156.33362279777839</c:v>
                </c:pt>
                <c:pt idx="1691">
                  <c:v>62.761673385969459</c:v>
                </c:pt>
                <c:pt idx="1692">
                  <c:v>4.5644853371613827</c:v>
                </c:pt>
                <c:pt idx="1693">
                  <c:v>4.5644853371613827</c:v>
                </c:pt>
                <c:pt idx="1694">
                  <c:v>18.257941348645659</c:v>
                </c:pt>
                <c:pt idx="1695">
                  <c:v>9.1289706743227921</c:v>
                </c:pt>
                <c:pt idx="1696">
                  <c:v>12.552334677193899</c:v>
                </c:pt>
                <c:pt idx="1697">
                  <c:v>1.1411213342903539</c:v>
                </c:pt>
                <c:pt idx="1698">
                  <c:v>11.41121334290353</c:v>
                </c:pt>
                <c:pt idx="1699">
                  <c:v>21.68130535151672</c:v>
                </c:pt>
                <c:pt idx="1700">
                  <c:v>157.47474413206879</c:v>
                </c:pt>
                <c:pt idx="1701">
                  <c:v>11.41121334290353</c:v>
                </c:pt>
                <c:pt idx="1702">
                  <c:v>14.8345773457746</c:v>
                </c:pt>
                <c:pt idx="1703">
                  <c:v>23.963548020097431</c:v>
                </c:pt>
                <c:pt idx="1704">
                  <c:v>57.056066714517527</c:v>
                </c:pt>
                <c:pt idx="1705">
                  <c:v>17.116820014355309</c:v>
                </c:pt>
                <c:pt idx="1706">
                  <c:v>4.5644853371613827</c:v>
                </c:pt>
                <c:pt idx="1707">
                  <c:v>98.13643474897043</c:v>
                </c:pt>
                <c:pt idx="1708">
                  <c:v>59.338309383098398</c:v>
                </c:pt>
                <c:pt idx="1709">
                  <c:v>43.36261070303344</c:v>
                </c:pt>
                <c:pt idx="1710">
                  <c:v>28.528033357258831</c:v>
                </c:pt>
                <c:pt idx="1711">
                  <c:v>77.596250731744064</c:v>
                </c:pt>
                <c:pt idx="1712">
                  <c:v>0</c:v>
                </c:pt>
                <c:pt idx="1713">
                  <c:v>18.257941348645659</c:v>
                </c:pt>
                <c:pt idx="1714">
                  <c:v>15.97569868006495</c:v>
                </c:pt>
                <c:pt idx="1715">
                  <c:v>359.4532203014615</c:v>
                </c:pt>
                <c:pt idx="1716">
                  <c:v>14.8345773457746</c:v>
                </c:pt>
                <c:pt idx="1717">
                  <c:v>27.386912022968492</c:v>
                </c:pt>
                <c:pt idx="1718">
                  <c:v>836.44193803482926</c:v>
                </c:pt>
                <c:pt idx="1719">
                  <c:v>379.99340431868637</c:v>
                </c:pt>
                <c:pt idx="1720">
                  <c:v>0</c:v>
                </c:pt>
                <c:pt idx="1721">
                  <c:v>1.1411213342903539</c:v>
                </c:pt>
                <c:pt idx="1722">
                  <c:v>0</c:v>
                </c:pt>
                <c:pt idx="1723">
                  <c:v>25.104669354387781</c:v>
                </c:pt>
                <c:pt idx="1724">
                  <c:v>176.873806815005</c:v>
                </c:pt>
                <c:pt idx="1725">
                  <c:v>4883.9993107627124</c:v>
                </c:pt>
                <c:pt idx="1726">
                  <c:v>532.90366311359526</c:v>
                </c:pt>
                <c:pt idx="1727">
                  <c:v>216.81305351516721</c:v>
                </c:pt>
                <c:pt idx="1728">
                  <c:v>154.05138012919781</c:v>
                </c:pt>
                <c:pt idx="1729">
                  <c:v>27.386912022968492</c:v>
                </c:pt>
                <c:pt idx="1730">
                  <c:v>390.26349632730108</c:v>
                </c:pt>
                <c:pt idx="1731">
                  <c:v>5217.2067403754972</c:v>
                </c:pt>
                <c:pt idx="1732">
                  <c:v>203.11959750368291</c:v>
                </c:pt>
                <c:pt idx="1733">
                  <c:v>594.52421516527238</c:v>
                </c:pt>
                <c:pt idx="1734">
                  <c:v>36.51588269729114</c:v>
                </c:pt>
                <c:pt idx="1735">
                  <c:v>244.1999655381357</c:v>
                </c:pt>
                <c:pt idx="1736">
                  <c:v>12100.45062881491</c:v>
                </c:pt>
                <c:pt idx="1737">
                  <c:v>41.080368034452732</c:v>
                </c:pt>
                <c:pt idx="1738">
                  <c:v>28.528033357258831</c:v>
                </c:pt>
                <c:pt idx="1739">
                  <c:v>441.61395637036702</c:v>
                </c:pt>
                <c:pt idx="1740">
                  <c:v>22.82242668580707</c:v>
                </c:pt>
                <c:pt idx="1741">
                  <c:v>1400.1558771742641</c:v>
                </c:pt>
                <c:pt idx="1742">
                  <c:v>233.9298735295225</c:v>
                </c:pt>
                <c:pt idx="1743">
                  <c:v>688.09616457708353</c:v>
                </c:pt>
                <c:pt idx="1744">
                  <c:v>1276.914773070906</c:v>
                </c:pt>
                <c:pt idx="1745">
                  <c:v>16927.393872863111</c:v>
                </c:pt>
                <c:pt idx="1746">
                  <c:v>6093.5879251104889</c:v>
                </c:pt>
                <c:pt idx="1747">
                  <c:v>159.75698680064951</c:v>
                </c:pt>
                <c:pt idx="1748">
                  <c:v>758.84568730308331</c:v>
                </c:pt>
                <c:pt idx="1749">
                  <c:v>368.58219097578421</c:v>
                </c:pt>
                <c:pt idx="1750">
                  <c:v>139.21680278342319</c:v>
                </c:pt>
                <c:pt idx="1751">
                  <c:v>1.1411213342903539</c:v>
                </c:pt>
                <c:pt idx="1752">
                  <c:v>637.88682586830771</c:v>
                </c:pt>
                <c:pt idx="1753">
                  <c:v>1476.611006571718</c:v>
                </c:pt>
                <c:pt idx="1754">
                  <c:v>25.104669354387781</c:v>
                </c:pt>
                <c:pt idx="1755">
                  <c:v>17.116820014355309</c:v>
                </c:pt>
                <c:pt idx="1756">
                  <c:v>13.693456011484249</c:v>
                </c:pt>
                <c:pt idx="1757">
                  <c:v>2.2822426685807069</c:v>
                </c:pt>
                <c:pt idx="1758">
                  <c:v>3.4233640028710619</c:v>
                </c:pt>
                <c:pt idx="1759">
                  <c:v>5.7056066714517684</c:v>
                </c:pt>
                <c:pt idx="1760">
                  <c:v>0</c:v>
                </c:pt>
                <c:pt idx="1761">
                  <c:v>85.584100071776533</c:v>
                </c:pt>
                <c:pt idx="1762">
                  <c:v>348.04200695855792</c:v>
                </c:pt>
                <c:pt idx="1763">
                  <c:v>319.51397360129891</c:v>
                </c:pt>
                <c:pt idx="1764">
                  <c:v>1266.6446810622931</c:v>
                </c:pt>
                <c:pt idx="1765">
                  <c:v>18.257941348645659</c:v>
                </c:pt>
                <c:pt idx="1766">
                  <c:v>1420.6960611914899</c:v>
                </c:pt>
                <c:pt idx="1767">
                  <c:v>742.86998862302028</c:v>
                </c:pt>
                <c:pt idx="1768">
                  <c:v>15374.327736893931</c:v>
                </c:pt>
                <c:pt idx="1769">
                  <c:v>94.713070746099348</c:v>
                </c:pt>
                <c:pt idx="1770">
                  <c:v>1347.664295796907</c:v>
                </c:pt>
                <c:pt idx="1771">
                  <c:v>329.78406560991232</c:v>
                </c:pt>
                <c:pt idx="1772">
                  <c:v>91.28970674322828</c:v>
                </c:pt>
                <c:pt idx="1773">
                  <c:v>1098.899844921611</c:v>
                </c:pt>
                <c:pt idx="1774">
                  <c:v>124.3822254376486</c:v>
                </c:pt>
                <c:pt idx="1775">
                  <c:v>108.40652675758361</c:v>
                </c:pt>
                <c:pt idx="1776">
                  <c:v>58.197188048808052</c:v>
                </c:pt>
                <c:pt idx="1777">
                  <c:v>867.25221406066839</c:v>
                </c:pt>
                <c:pt idx="1778">
                  <c:v>2416.8949860269699</c:v>
                </c:pt>
                <c:pt idx="1779">
                  <c:v>2.2822426685807069</c:v>
                </c:pt>
                <c:pt idx="1780">
                  <c:v>4.5644853371613827</c:v>
                </c:pt>
                <c:pt idx="1781">
                  <c:v>166.60371480639159</c:v>
                </c:pt>
                <c:pt idx="1782">
                  <c:v>138.07568144913279</c:v>
                </c:pt>
                <c:pt idx="1783">
                  <c:v>495.24665908201342</c:v>
                </c:pt>
                <c:pt idx="1784">
                  <c:v>2050.595037719766</c:v>
                </c:pt>
                <c:pt idx="1785">
                  <c:v>12.552334677193899</c:v>
                </c:pt>
                <c:pt idx="1786">
                  <c:v>191.70838416077939</c:v>
                </c:pt>
                <c:pt idx="1787">
                  <c:v>326.36070160704122</c:v>
                </c:pt>
                <c:pt idx="1788">
                  <c:v>33.092518694420299</c:v>
                </c:pt>
                <c:pt idx="1789">
                  <c:v>375.42891898152448</c:v>
                </c:pt>
                <c:pt idx="1790">
                  <c:v>379.99340431868637</c:v>
                </c:pt>
                <c:pt idx="1791">
                  <c:v>148.34577345774599</c:v>
                </c:pt>
                <c:pt idx="1792">
                  <c:v>364.01770563862272</c:v>
                </c:pt>
                <c:pt idx="1793">
                  <c:v>0</c:v>
                </c:pt>
                <c:pt idx="1794">
                  <c:v>439.33171370178621</c:v>
                </c:pt>
                <c:pt idx="1795">
                  <c:v>79.878493400324544</c:v>
                </c:pt>
                <c:pt idx="1796">
                  <c:v>785.09147799176344</c:v>
                </c:pt>
                <c:pt idx="1797">
                  <c:v>224.80090285519969</c:v>
                </c:pt>
                <c:pt idx="1798">
                  <c:v>813.61951134902245</c:v>
                </c:pt>
                <c:pt idx="1799">
                  <c:v>26354.19721543571</c:v>
                </c:pt>
                <c:pt idx="1800">
                  <c:v>133.5111961119714</c:v>
                </c:pt>
                <c:pt idx="1801">
                  <c:v>3983.6545780076249</c:v>
                </c:pt>
                <c:pt idx="1802">
                  <c:v>245.3410868724261</c:v>
                </c:pt>
                <c:pt idx="1803">
                  <c:v>11913.306729991289</c:v>
                </c:pt>
                <c:pt idx="1804">
                  <c:v>469.00086839333568</c:v>
                </c:pt>
                <c:pt idx="1805">
                  <c:v>896.92136875221786</c:v>
                </c:pt>
                <c:pt idx="1806">
                  <c:v>1189.0484303305479</c:v>
                </c:pt>
                <c:pt idx="1807">
                  <c:v>1177.6372169876449</c:v>
                </c:pt>
                <c:pt idx="1808">
                  <c:v>519.21020710211099</c:v>
                </c:pt>
                <c:pt idx="1809">
                  <c:v>251.04669354387781</c:v>
                </c:pt>
                <c:pt idx="1810">
                  <c:v>89.007464074647601</c:v>
                </c:pt>
                <c:pt idx="1811">
                  <c:v>1850.898804218953</c:v>
                </c:pt>
                <c:pt idx="1812">
                  <c:v>134.6523174462618</c:v>
                </c:pt>
                <c:pt idx="1813">
                  <c:v>33.092518694420299</c:v>
                </c:pt>
                <c:pt idx="1814">
                  <c:v>572.84290981375455</c:v>
                </c:pt>
                <c:pt idx="1815">
                  <c:v>126.66446810622919</c:v>
                </c:pt>
                <c:pt idx="1816">
                  <c:v>10669.48447561481</c:v>
                </c:pt>
                <c:pt idx="1817">
                  <c:v>166.60371480639159</c:v>
                </c:pt>
                <c:pt idx="1818">
                  <c:v>117.53549743190641</c:v>
                </c:pt>
                <c:pt idx="1819">
                  <c:v>1.1411213342903539</c:v>
                </c:pt>
                <c:pt idx="1820">
                  <c:v>1.1411213342903539</c:v>
                </c:pt>
                <c:pt idx="1821">
                  <c:v>29.669154691549199</c:v>
                </c:pt>
                <c:pt idx="1822">
                  <c:v>49.068217374485222</c:v>
                </c:pt>
                <c:pt idx="1823">
                  <c:v>160.89810813494</c:v>
                </c:pt>
                <c:pt idx="1824">
                  <c:v>5.7056066714517684</c:v>
                </c:pt>
                <c:pt idx="1825">
                  <c:v>313.8083669298473</c:v>
                </c:pt>
                <c:pt idx="1826">
                  <c:v>10.27009200861318</c:v>
                </c:pt>
                <c:pt idx="1827">
                  <c:v>36.51588269729114</c:v>
                </c:pt>
                <c:pt idx="1828">
                  <c:v>70.749522726001928</c:v>
                </c:pt>
                <c:pt idx="1829">
                  <c:v>62.761673385969459</c:v>
                </c:pt>
                <c:pt idx="1830">
                  <c:v>6.84672800574213</c:v>
                </c:pt>
                <c:pt idx="1831">
                  <c:v>0</c:v>
                </c:pt>
                <c:pt idx="1832">
                  <c:v>58.197188048808052</c:v>
                </c:pt>
                <c:pt idx="1833">
                  <c:v>577.40739515091786</c:v>
                </c:pt>
                <c:pt idx="1834">
                  <c:v>1.1411213342903539</c:v>
                </c:pt>
                <c:pt idx="1835">
                  <c:v>3.4233640028710619</c:v>
                </c:pt>
                <c:pt idx="1836">
                  <c:v>13.693456011484249</c:v>
                </c:pt>
                <c:pt idx="1837">
                  <c:v>31.951397360129899</c:v>
                </c:pt>
                <c:pt idx="1838">
                  <c:v>12.552334677193899</c:v>
                </c:pt>
                <c:pt idx="1839">
                  <c:v>36.51588269729114</c:v>
                </c:pt>
                <c:pt idx="1840">
                  <c:v>10.27009200861318</c:v>
                </c:pt>
                <c:pt idx="1841">
                  <c:v>812.47839001473199</c:v>
                </c:pt>
                <c:pt idx="1842">
                  <c:v>539.75039111933745</c:v>
                </c:pt>
                <c:pt idx="1843">
                  <c:v>34.233640028710603</c:v>
                </c:pt>
                <c:pt idx="1844">
                  <c:v>15.97569868006495</c:v>
                </c:pt>
                <c:pt idx="1845">
                  <c:v>755.42232330021238</c:v>
                </c:pt>
                <c:pt idx="1846">
                  <c:v>14.8345773457746</c:v>
                </c:pt>
                <c:pt idx="1847">
                  <c:v>4.5644853371613827</c:v>
                </c:pt>
                <c:pt idx="1848">
                  <c:v>5.7056066714517684</c:v>
                </c:pt>
                <c:pt idx="1849">
                  <c:v>4.5644853371613827</c:v>
                </c:pt>
                <c:pt idx="1850">
                  <c:v>68.467280057421178</c:v>
                </c:pt>
                <c:pt idx="1851">
                  <c:v>15.97569868006495</c:v>
                </c:pt>
                <c:pt idx="1852">
                  <c:v>71.890644060292303</c:v>
                </c:pt>
                <c:pt idx="1853">
                  <c:v>17.116820014355309</c:v>
                </c:pt>
                <c:pt idx="1854">
                  <c:v>0</c:v>
                </c:pt>
                <c:pt idx="1855">
                  <c:v>1.1411213342903539</c:v>
                </c:pt>
                <c:pt idx="1856">
                  <c:v>0</c:v>
                </c:pt>
                <c:pt idx="1857">
                  <c:v>2.2822426685807069</c:v>
                </c:pt>
                <c:pt idx="1858">
                  <c:v>0</c:v>
                </c:pt>
                <c:pt idx="1859">
                  <c:v>11.41121334290353</c:v>
                </c:pt>
                <c:pt idx="1860">
                  <c:v>14.8345773457746</c:v>
                </c:pt>
                <c:pt idx="1861">
                  <c:v>0</c:v>
                </c:pt>
                <c:pt idx="1862">
                  <c:v>9.1289706743227921</c:v>
                </c:pt>
                <c:pt idx="1863">
                  <c:v>31.951397360129899</c:v>
                </c:pt>
                <c:pt idx="1864">
                  <c:v>7.9878493400324766</c:v>
                </c:pt>
                <c:pt idx="1865">
                  <c:v>112.97101209474501</c:v>
                </c:pt>
                <c:pt idx="1866">
                  <c:v>10.27009200861318</c:v>
                </c:pt>
                <c:pt idx="1867">
                  <c:v>59.338309383098398</c:v>
                </c:pt>
                <c:pt idx="1868">
                  <c:v>42.221489368743043</c:v>
                </c:pt>
                <c:pt idx="1869">
                  <c:v>51.350460043065922</c:v>
                </c:pt>
                <c:pt idx="1870">
                  <c:v>36.51588269729114</c:v>
                </c:pt>
                <c:pt idx="1871">
                  <c:v>44.5037320373238</c:v>
                </c:pt>
                <c:pt idx="1872">
                  <c:v>227.08314552378039</c:v>
                </c:pt>
                <c:pt idx="1873">
                  <c:v>131.22895344339071</c:v>
                </c:pt>
                <c:pt idx="1874">
                  <c:v>4216.4433302028456</c:v>
                </c:pt>
                <c:pt idx="1875">
                  <c:v>10.27009200861318</c:v>
                </c:pt>
                <c:pt idx="1876">
                  <c:v>108.40652675758361</c:v>
                </c:pt>
                <c:pt idx="1877">
                  <c:v>164.32147213781101</c:v>
                </c:pt>
                <c:pt idx="1878">
                  <c:v>1.1411213342903539</c:v>
                </c:pt>
                <c:pt idx="1879">
                  <c:v>175.73268548071451</c:v>
                </c:pt>
                <c:pt idx="1880">
                  <c:v>74.172886728872712</c:v>
                </c:pt>
                <c:pt idx="1881">
                  <c:v>14.8345773457746</c:v>
                </c:pt>
                <c:pt idx="1882">
                  <c:v>7.9878493400324766</c:v>
                </c:pt>
                <c:pt idx="1883">
                  <c:v>593.38309383098397</c:v>
                </c:pt>
                <c:pt idx="1884">
                  <c:v>512.36347909636879</c:v>
                </c:pt>
                <c:pt idx="1885">
                  <c:v>227.08314552378039</c:v>
                </c:pt>
                <c:pt idx="1886">
                  <c:v>134.6523174462618</c:v>
                </c:pt>
                <c:pt idx="1887">
                  <c:v>49.068217374485222</c:v>
                </c:pt>
                <c:pt idx="1888">
                  <c:v>5.7056066714517684</c:v>
                </c:pt>
                <c:pt idx="1889">
                  <c:v>9.1289706743227921</c:v>
                </c:pt>
                <c:pt idx="1890">
                  <c:v>3.4233640028710619</c:v>
                </c:pt>
                <c:pt idx="1891">
                  <c:v>4.5644853371613827</c:v>
                </c:pt>
                <c:pt idx="1892">
                  <c:v>15.97569868006495</c:v>
                </c:pt>
                <c:pt idx="1893">
                  <c:v>51.350460043065922</c:v>
                </c:pt>
                <c:pt idx="1894">
                  <c:v>1.1411213342903539</c:v>
                </c:pt>
                <c:pt idx="1895">
                  <c:v>12.552334677193899</c:v>
                </c:pt>
                <c:pt idx="1896">
                  <c:v>3.4233640028710619</c:v>
                </c:pt>
                <c:pt idx="1897">
                  <c:v>3.4233640028710619</c:v>
                </c:pt>
                <c:pt idx="1898">
                  <c:v>2.2822426685807069</c:v>
                </c:pt>
                <c:pt idx="1899">
                  <c:v>195.13174816365051</c:v>
                </c:pt>
                <c:pt idx="1900">
                  <c:v>1.1411213342903539</c:v>
                </c:pt>
                <c:pt idx="1901">
                  <c:v>25.104669354387781</c:v>
                </c:pt>
                <c:pt idx="1902">
                  <c:v>93.571949411809001</c:v>
                </c:pt>
                <c:pt idx="1903">
                  <c:v>119.8177401004871</c:v>
                </c:pt>
                <c:pt idx="1904">
                  <c:v>138.07568144913279</c:v>
                </c:pt>
                <c:pt idx="1905">
                  <c:v>152.91025879490721</c:v>
                </c:pt>
                <c:pt idx="1906">
                  <c:v>36.51588269729114</c:v>
                </c:pt>
                <c:pt idx="1907">
                  <c:v>30.81027602583956</c:v>
                </c:pt>
                <c:pt idx="1908">
                  <c:v>133.5111961119714</c:v>
                </c:pt>
                <c:pt idx="1909">
                  <c:v>207.68408284084441</c:v>
                </c:pt>
                <c:pt idx="1910">
                  <c:v>47.927096040194861</c:v>
                </c:pt>
                <c:pt idx="1911">
                  <c:v>168.88595747497229</c:v>
                </c:pt>
                <c:pt idx="1912">
                  <c:v>196.2728694979408</c:v>
                </c:pt>
                <c:pt idx="1913">
                  <c:v>110.6887694261643</c:v>
                </c:pt>
                <c:pt idx="1914">
                  <c:v>44.5037320373238</c:v>
                </c:pt>
                <c:pt idx="1915">
                  <c:v>491.8232950791425</c:v>
                </c:pt>
                <c:pt idx="1916">
                  <c:v>69.608401391711283</c:v>
                </c:pt>
                <c:pt idx="1917">
                  <c:v>27.386912022968492</c:v>
                </c:pt>
                <c:pt idx="1918">
                  <c:v>117.53549743190641</c:v>
                </c:pt>
                <c:pt idx="1919">
                  <c:v>87.86634274035724</c:v>
                </c:pt>
                <c:pt idx="1920">
                  <c:v>209.9663255094251</c:v>
                </c:pt>
                <c:pt idx="1921">
                  <c:v>180.29717081787601</c:v>
                </c:pt>
                <c:pt idx="1922">
                  <c:v>42.221489368743043</c:v>
                </c:pt>
                <c:pt idx="1923">
                  <c:v>0</c:v>
                </c:pt>
                <c:pt idx="1924">
                  <c:v>17.116820014355309</c:v>
                </c:pt>
                <c:pt idx="1925">
                  <c:v>39.939246700162343</c:v>
                </c:pt>
                <c:pt idx="1926">
                  <c:v>51.350460043065922</c:v>
                </c:pt>
                <c:pt idx="1927">
                  <c:v>103.84204142042221</c:v>
                </c:pt>
                <c:pt idx="1928">
                  <c:v>934.57837278379975</c:v>
                </c:pt>
                <c:pt idx="1929">
                  <c:v>917.46155276944251</c:v>
                </c:pt>
                <c:pt idx="1930">
                  <c:v>71.890644060292303</c:v>
                </c:pt>
                <c:pt idx="1931">
                  <c:v>256.75230021532968</c:v>
                </c:pt>
                <c:pt idx="1932">
                  <c:v>360.59434163575202</c:v>
                </c:pt>
                <c:pt idx="1933">
                  <c:v>290.98594024404019</c:v>
                </c:pt>
                <c:pt idx="1934">
                  <c:v>46.785974705904501</c:v>
                </c:pt>
                <c:pt idx="1935">
                  <c:v>189.42614149219881</c:v>
                </c:pt>
                <c:pt idx="1936">
                  <c:v>79.878493400324544</c:v>
                </c:pt>
                <c:pt idx="1937">
                  <c:v>26.24579068867812</c:v>
                </c:pt>
                <c:pt idx="1938">
                  <c:v>329.78406560991232</c:v>
                </c:pt>
                <c:pt idx="1939">
                  <c:v>384.55788965584941</c:v>
                </c:pt>
                <c:pt idx="1940">
                  <c:v>208.82520417513479</c:v>
                </c:pt>
                <c:pt idx="1941">
                  <c:v>356.02985629859012</c:v>
                </c:pt>
                <c:pt idx="1942">
                  <c:v>6.84672800574213</c:v>
                </c:pt>
                <c:pt idx="1943">
                  <c:v>6.84672800574213</c:v>
                </c:pt>
                <c:pt idx="1944">
                  <c:v>154.05138012919781</c:v>
                </c:pt>
                <c:pt idx="1945">
                  <c:v>140.35792411771351</c:v>
                </c:pt>
                <c:pt idx="1946">
                  <c:v>55.914945380227323</c:v>
                </c:pt>
                <c:pt idx="1947">
                  <c:v>2.2822426685807069</c:v>
                </c:pt>
                <c:pt idx="1948">
                  <c:v>6.84672800574213</c:v>
                </c:pt>
                <c:pt idx="1949">
                  <c:v>47.927096040194861</c:v>
                </c:pt>
                <c:pt idx="1950">
                  <c:v>111.8298907604546</c:v>
                </c:pt>
                <c:pt idx="1951">
                  <c:v>15.97569868006495</c:v>
                </c:pt>
                <c:pt idx="1952">
                  <c:v>2333.5931286237742</c:v>
                </c:pt>
                <c:pt idx="1953">
                  <c:v>298.97378958407262</c:v>
                </c:pt>
                <c:pt idx="1954">
                  <c:v>872.9578207321191</c:v>
                </c:pt>
                <c:pt idx="1955">
                  <c:v>900.34473275508913</c:v>
                </c:pt>
                <c:pt idx="1956">
                  <c:v>208.82520417513479</c:v>
                </c:pt>
                <c:pt idx="1957">
                  <c:v>204.26071883797329</c:v>
                </c:pt>
                <c:pt idx="1958">
                  <c:v>319.51397360129891</c:v>
                </c:pt>
                <c:pt idx="1959">
                  <c:v>884.36903407502416</c:v>
                </c:pt>
                <c:pt idx="1960">
                  <c:v>619.62888451966205</c:v>
                </c:pt>
                <c:pt idx="1961">
                  <c:v>45.644853371613991</c:v>
                </c:pt>
                <c:pt idx="1962">
                  <c:v>49.068217374485222</c:v>
                </c:pt>
                <c:pt idx="1963">
                  <c:v>18.257941348645659</c:v>
                </c:pt>
                <c:pt idx="1964">
                  <c:v>0</c:v>
                </c:pt>
                <c:pt idx="1965">
                  <c:v>47.927096040194861</c:v>
                </c:pt>
                <c:pt idx="1966">
                  <c:v>41.080368034452732</c:v>
                </c:pt>
                <c:pt idx="1967">
                  <c:v>12.552334677193899</c:v>
                </c:pt>
                <c:pt idx="1968">
                  <c:v>25.104669354387781</c:v>
                </c:pt>
                <c:pt idx="1969">
                  <c:v>10.27009200861318</c:v>
                </c:pt>
                <c:pt idx="1970">
                  <c:v>4.5644853371613827</c:v>
                </c:pt>
                <c:pt idx="1971">
                  <c:v>13.693456011484249</c:v>
                </c:pt>
                <c:pt idx="1972">
                  <c:v>25.104669354387781</c:v>
                </c:pt>
                <c:pt idx="1973">
                  <c:v>0</c:v>
                </c:pt>
                <c:pt idx="1974">
                  <c:v>2.2822426685807069</c:v>
                </c:pt>
                <c:pt idx="1975">
                  <c:v>1084.0652675758361</c:v>
                </c:pt>
                <c:pt idx="1976">
                  <c:v>49.068217374485222</c:v>
                </c:pt>
                <c:pt idx="1977">
                  <c:v>9.1289706743227921</c:v>
                </c:pt>
                <c:pt idx="1978">
                  <c:v>55.914945380227323</c:v>
                </c:pt>
                <c:pt idx="1979">
                  <c:v>107.2654054232933</c:v>
                </c:pt>
                <c:pt idx="1980">
                  <c:v>38556.207643002483</c:v>
                </c:pt>
                <c:pt idx="1981">
                  <c:v>8677.0866259437989</c:v>
                </c:pt>
                <c:pt idx="1982">
                  <c:v>273.86912022968482</c:v>
                </c:pt>
                <c:pt idx="1983">
                  <c:v>4348.8134049805403</c:v>
                </c:pt>
                <c:pt idx="1984">
                  <c:v>131.22895344339071</c:v>
                </c:pt>
                <c:pt idx="1985">
                  <c:v>20.54018401722637</c:v>
                </c:pt>
                <c:pt idx="1986">
                  <c:v>151.76913746061709</c:v>
                </c:pt>
                <c:pt idx="1987">
                  <c:v>19.399062682936009</c:v>
                </c:pt>
                <c:pt idx="1988">
                  <c:v>422.21489368743102</c:v>
                </c:pt>
                <c:pt idx="1989">
                  <c:v>14.8345773457746</c:v>
                </c:pt>
                <c:pt idx="1990">
                  <c:v>9.1289706743227921</c:v>
                </c:pt>
                <c:pt idx="1991">
                  <c:v>6.84672800574213</c:v>
                </c:pt>
                <c:pt idx="1992">
                  <c:v>10.27009200861318</c:v>
                </c:pt>
                <c:pt idx="1993">
                  <c:v>1929.6361762849881</c:v>
                </c:pt>
                <c:pt idx="1994">
                  <c:v>77.596250731744064</c:v>
                </c:pt>
                <c:pt idx="1995">
                  <c:v>1069.230690230062</c:v>
                </c:pt>
                <c:pt idx="1996">
                  <c:v>807.91390467757105</c:v>
                </c:pt>
                <c:pt idx="1997">
                  <c:v>701.78962058856757</c:v>
                </c:pt>
                <c:pt idx="1998">
                  <c:v>45.644853371613991</c:v>
                </c:pt>
                <c:pt idx="1999">
                  <c:v>34.233640028710603</c:v>
                </c:pt>
                <c:pt idx="2000">
                  <c:v>39.939246700162343</c:v>
                </c:pt>
                <c:pt idx="2001">
                  <c:v>35.374761363000943</c:v>
                </c:pt>
                <c:pt idx="2002">
                  <c:v>268.16351355823173</c:v>
                </c:pt>
                <c:pt idx="2003">
                  <c:v>22.82242668580707</c:v>
                </c:pt>
                <c:pt idx="2004">
                  <c:v>0</c:v>
                </c:pt>
                <c:pt idx="2005">
                  <c:v>0</c:v>
                </c:pt>
                <c:pt idx="2006">
                  <c:v>7.9878493400324766</c:v>
                </c:pt>
                <c:pt idx="2007">
                  <c:v>151.76913746061709</c:v>
                </c:pt>
                <c:pt idx="2008">
                  <c:v>914.03818876657351</c:v>
                </c:pt>
                <c:pt idx="2009">
                  <c:v>224.80090285519969</c:v>
                </c:pt>
                <c:pt idx="2010">
                  <c:v>99.277556083260777</c:v>
                </c:pt>
                <c:pt idx="2011">
                  <c:v>171.16820014355309</c:v>
                </c:pt>
                <c:pt idx="2012">
                  <c:v>100.41867741755109</c:v>
                </c:pt>
                <c:pt idx="2013">
                  <c:v>1.1411213342903539</c:v>
                </c:pt>
                <c:pt idx="2014">
                  <c:v>58.197188048808052</c:v>
                </c:pt>
                <c:pt idx="2015">
                  <c:v>74.172886728872712</c:v>
                </c:pt>
                <c:pt idx="2016">
                  <c:v>13.693456011484249</c:v>
                </c:pt>
                <c:pt idx="2017">
                  <c:v>2.2822426685807069</c:v>
                </c:pt>
                <c:pt idx="2018">
                  <c:v>1.1411213342903539</c:v>
                </c:pt>
                <c:pt idx="2019">
                  <c:v>9.1289706743227921</c:v>
                </c:pt>
                <c:pt idx="2020">
                  <c:v>4.5644853371613827</c:v>
                </c:pt>
                <c:pt idx="2021">
                  <c:v>103.84204142042221</c:v>
                </c:pt>
                <c:pt idx="2022">
                  <c:v>14.8345773457746</c:v>
                </c:pt>
                <c:pt idx="2023">
                  <c:v>0</c:v>
                </c:pt>
                <c:pt idx="2024">
                  <c:v>3.4233640028710619</c:v>
                </c:pt>
                <c:pt idx="2025">
                  <c:v>0</c:v>
                </c:pt>
                <c:pt idx="2026">
                  <c:v>12.552334677193899</c:v>
                </c:pt>
                <c:pt idx="2027">
                  <c:v>68.467280057421178</c:v>
                </c:pt>
                <c:pt idx="2028">
                  <c:v>7.9878493400324766</c:v>
                </c:pt>
                <c:pt idx="2029">
                  <c:v>254.47005754674879</c:v>
                </c:pt>
                <c:pt idx="2030">
                  <c:v>140.35792411771351</c:v>
                </c:pt>
                <c:pt idx="2031">
                  <c:v>225.94202418949001</c:v>
                </c:pt>
                <c:pt idx="2032">
                  <c:v>402.8158310044949</c:v>
                </c:pt>
                <c:pt idx="2033">
                  <c:v>82.16073606890545</c:v>
                </c:pt>
                <c:pt idx="2034">
                  <c:v>14.8345773457746</c:v>
                </c:pt>
                <c:pt idx="2035">
                  <c:v>446.17844170752829</c:v>
                </c:pt>
                <c:pt idx="2036">
                  <c:v>10.27009200861318</c:v>
                </c:pt>
                <c:pt idx="2037">
                  <c:v>2568.664123487586</c:v>
                </c:pt>
                <c:pt idx="2038">
                  <c:v>59.338309383098398</c:v>
                </c:pt>
                <c:pt idx="2039">
                  <c:v>263.59902822107159</c:v>
                </c:pt>
                <c:pt idx="2040">
                  <c:v>302.39715358694372</c:v>
                </c:pt>
                <c:pt idx="2041">
                  <c:v>1880.567958910503</c:v>
                </c:pt>
                <c:pt idx="2042">
                  <c:v>267.0223922239428</c:v>
                </c:pt>
                <c:pt idx="2043">
                  <c:v>247.6233295410068</c:v>
                </c:pt>
                <c:pt idx="2044">
                  <c:v>0</c:v>
                </c:pt>
                <c:pt idx="2045">
                  <c:v>373.14667631294571</c:v>
                </c:pt>
                <c:pt idx="2046">
                  <c:v>156.33362279777839</c:v>
                </c:pt>
                <c:pt idx="2047">
                  <c:v>76.455129397453518</c:v>
                </c:pt>
                <c:pt idx="2048">
                  <c:v>114.1121334290354</c:v>
                </c:pt>
                <c:pt idx="2049">
                  <c:v>1257.5157103879701</c:v>
                </c:pt>
                <c:pt idx="2050">
                  <c:v>247.6233295410068</c:v>
                </c:pt>
                <c:pt idx="2051">
                  <c:v>67.326158723130717</c:v>
                </c:pt>
                <c:pt idx="2052">
                  <c:v>197.41399083223121</c:v>
                </c:pt>
                <c:pt idx="2053">
                  <c:v>55.914945380227323</c:v>
                </c:pt>
                <c:pt idx="2054">
                  <c:v>778.24474998602204</c:v>
                </c:pt>
                <c:pt idx="2055">
                  <c:v>0</c:v>
                </c:pt>
                <c:pt idx="2056">
                  <c:v>587.67748715953257</c:v>
                </c:pt>
                <c:pt idx="2057">
                  <c:v>317.23173093271822</c:v>
                </c:pt>
                <c:pt idx="2058">
                  <c:v>335.48967228136411</c:v>
                </c:pt>
                <c:pt idx="2059">
                  <c:v>2907.5771597718208</c:v>
                </c:pt>
                <c:pt idx="2060">
                  <c:v>657.28588855124497</c:v>
                </c:pt>
                <c:pt idx="2061">
                  <c:v>3588.8265963431631</c:v>
                </c:pt>
                <c:pt idx="2062">
                  <c:v>316.09060959842799</c:v>
                </c:pt>
                <c:pt idx="2063">
                  <c:v>228.22426685807079</c:v>
                </c:pt>
                <c:pt idx="2064">
                  <c:v>155.1925014634881</c:v>
                </c:pt>
                <c:pt idx="2065">
                  <c:v>856.98212205205539</c:v>
                </c:pt>
                <c:pt idx="2066">
                  <c:v>2559.5351528132651</c:v>
                </c:pt>
                <c:pt idx="2067">
                  <c:v>381.13452565297803</c:v>
                </c:pt>
                <c:pt idx="2068">
                  <c:v>2.2822426685807069</c:v>
                </c:pt>
                <c:pt idx="2069">
                  <c:v>0</c:v>
                </c:pt>
                <c:pt idx="2070">
                  <c:v>1.1411213342903539</c:v>
                </c:pt>
                <c:pt idx="2071">
                  <c:v>3.4233640028710619</c:v>
                </c:pt>
                <c:pt idx="2072">
                  <c:v>201.97847616939259</c:v>
                </c:pt>
                <c:pt idx="2073">
                  <c:v>296.69154691549193</c:v>
                </c:pt>
                <c:pt idx="2074">
                  <c:v>47.927096040194861</c:v>
                </c:pt>
                <c:pt idx="2075">
                  <c:v>12.552334677193899</c:v>
                </c:pt>
                <c:pt idx="2076">
                  <c:v>0</c:v>
                </c:pt>
                <c:pt idx="2077">
                  <c:v>3.4233640028710619</c:v>
                </c:pt>
                <c:pt idx="2078">
                  <c:v>148.34577345774599</c:v>
                </c:pt>
                <c:pt idx="2079">
                  <c:v>513.50460043065914</c:v>
                </c:pt>
                <c:pt idx="2080">
                  <c:v>25.104669354387781</c:v>
                </c:pt>
                <c:pt idx="2081">
                  <c:v>179.1560494835856</c:v>
                </c:pt>
                <c:pt idx="2082">
                  <c:v>1.1411213342903539</c:v>
                </c:pt>
                <c:pt idx="2083">
                  <c:v>67.326158723130717</c:v>
                </c:pt>
                <c:pt idx="2084">
                  <c:v>43.36261070303344</c:v>
                </c:pt>
                <c:pt idx="2085">
                  <c:v>229.36538819236111</c:v>
                </c:pt>
                <c:pt idx="2086">
                  <c:v>717.76531926863345</c:v>
                </c:pt>
                <c:pt idx="2087">
                  <c:v>223.65978152090929</c:v>
                </c:pt>
                <c:pt idx="2088">
                  <c:v>653.86252454837268</c:v>
                </c:pt>
                <c:pt idx="2089">
                  <c:v>27.386912022968492</c:v>
                </c:pt>
                <c:pt idx="2090">
                  <c:v>9.1289706743227921</c:v>
                </c:pt>
                <c:pt idx="2091">
                  <c:v>3665.281725740615</c:v>
                </c:pt>
                <c:pt idx="2092">
                  <c:v>0</c:v>
                </c:pt>
                <c:pt idx="2093">
                  <c:v>65.043916054550152</c:v>
                </c:pt>
                <c:pt idx="2094">
                  <c:v>3.4233640028710619</c:v>
                </c:pt>
                <c:pt idx="2095">
                  <c:v>5.7056066714517684</c:v>
                </c:pt>
                <c:pt idx="2096">
                  <c:v>0</c:v>
                </c:pt>
                <c:pt idx="2097">
                  <c:v>0</c:v>
                </c:pt>
                <c:pt idx="2098">
                  <c:v>13.693456011484249</c:v>
                </c:pt>
                <c:pt idx="2099">
                  <c:v>0</c:v>
                </c:pt>
                <c:pt idx="2100">
                  <c:v>271.58687756110362</c:v>
                </c:pt>
                <c:pt idx="2101">
                  <c:v>1.1411213342903539</c:v>
                </c:pt>
                <c:pt idx="2102">
                  <c:v>3.4233640028710619</c:v>
                </c:pt>
                <c:pt idx="2103">
                  <c:v>0</c:v>
                </c:pt>
                <c:pt idx="2104">
                  <c:v>10.27009200861318</c:v>
                </c:pt>
                <c:pt idx="2105">
                  <c:v>5.7056066714517684</c:v>
                </c:pt>
                <c:pt idx="2106">
                  <c:v>9.1289706743227921</c:v>
                </c:pt>
                <c:pt idx="2107">
                  <c:v>0</c:v>
                </c:pt>
                <c:pt idx="2108">
                  <c:v>0</c:v>
                </c:pt>
                <c:pt idx="2109">
                  <c:v>1.1411213342903539</c:v>
                </c:pt>
                <c:pt idx="2110">
                  <c:v>3.4233640028710619</c:v>
                </c:pt>
                <c:pt idx="2111">
                  <c:v>0</c:v>
                </c:pt>
                <c:pt idx="2112">
                  <c:v>0</c:v>
                </c:pt>
                <c:pt idx="2113">
                  <c:v>9.1289706743227921</c:v>
                </c:pt>
                <c:pt idx="2114">
                  <c:v>0</c:v>
                </c:pt>
                <c:pt idx="2115">
                  <c:v>2.2822426685807069</c:v>
                </c:pt>
                <c:pt idx="2116">
                  <c:v>1.1411213342903539</c:v>
                </c:pt>
                <c:pt idx="2117">
                  <c:v>1.1411213342903539</c:v>
                </c:pt>
                <c:pt idx="2118">
                  <c:v>238.494358866684</c:v>
                </c:pt>
                <c:pt idx="2119">
                  <c:v>2.2822426685807069</c:v>
                </c:pt>
                <c:pt idx="2120">
                  <c:v>5.7056066714517684</c:v>
                </c:pt>
                <c:pt idx="2121">
                  <c:v>45.644853371613991</c:v>
                </c:pt>
                <c:pt idx="2122">
                  <c:v>9.1289706743227921</c:v>
                </c:pt>
                <c:pt idx="2123">
                  <c:v>6.84672800574213</c:v>
                </c:pt>
                <c:pt idx="2124">
                  <c:v>335.48967228136411</c:v>
                </c:pt>
                <c:pt idx="2125">
                  <c:v>14.8345773457746</c:v>
                </c:pt>
                <c:pt idx="2126">
                  <c:v>233.9298735295225</c:v>
                </c:pt>
                <c:pt idx="2127">
                  <c:v>136.93456011484091</c:v>
                </c:pt>
                <c:pt idx="2128">
                  <c:v>90.148585408937933</c:v>
                </c:pt>
                <c:pt idx="2129">
                  <c:v>1.1411213342903539</c:v>
                </c:pt>
                <c:pt idx="2130">
                  <c:v>2.2822426685807069</c:v>
                </c:pt>
                <c:pt idx="2131">
                  <c:v>0</c:v>
                </c:pt>
                <c:pt idx="2132">
                  <c:v>0</c:v>
                </c:pt>
                <c:pt idx="2133">
                  <c:v>0</c:v>
                </c:pt>
                <c:pt idx="2134">
                  <c:v>0</c:v>
                </c:pt>
                <c:pt idx="2135">
                  <c:v>0</c:v>
                </c:pt>
                <c:pt idx="2136">
                  <c:v>0</c:v>
                </c:pt>
                <c:pt idx="2137">
                  <c:v>0</c:v>
                </c:pt>
                <c:pt idx="2138">
                  <c:v>1.1411213342903539</c:v>
                </c:pt>
                <c:pt idx="2139">
                  <c:v>0</c:v>
                </c:pt>
                <c:pt idx="2140">
                  <c:v>0</c:v>
                </c:pt>
                <c:pt idx="2141">
                  <c:v>0</c:v>
                </c:pt>
                <c:pt idx="2142">
                  <c:v>2.2822426685807069</c:v>
                </c:pt>
                <c:pt idx="2143">
                  <c:v>0</c:v>
                </c:pt>
                <c:pt idx="2144">
                  <c:v>0</c:v>
                </c:pt>
                <c:pt idx="2145">
                  <c:v>0</c:v>
                </c:pt>
                <c:pt idx="2146">
                  <c:v>0</c:v>
                </c:pt>
                <c:pt idx="2147">
                  <c:v>0</c:v>
                </c:pt>
                <c:pt idx="2148">
                  <c:v>0</c:v>
                </c:pt>
                <c:pt idx="2149">
                  <c:v>0</c:v>
                </c:pt>
                <c:pt idx="2150">
                  <c:v>0</c:v>
                </c:pt>
                <c:pt idx="2151">
                  <c:v>0</c:v>
                </c:pt>
                <c:pt idx="2152">
                  <c:v>0</c:v>
                </c:pt>
                <c:pt idx="2153">
                  <c:v>4.5644853371613827</c:v>
                </c:pt>
                <c:pt idx="2154">
                  <c:v>0</c:v>
                </c:pt>
                <c:pt idx="2155">
                  <c:v>0</c:v>
                </c:pt>
                <c:pt idx="2156">
                  <c:v>0</c:v>
                </c:pt>
                <c:pt idx="2157">
                  <c:v>0</c:v>
                </c:pt>
                <c:pt idx="2158">
                  <c:v>0</c:v>
                </c:pt>
                <c:pt idx="2159">
                  <c:v>173.45044281213379</c:v>
                </c:pt>
                <c:pt idx="2160">
                  <c:v>342.33640028710602</c:v>
                </c:pt>
                <c:pt idx="2161">
                  <c:v>795.36157000037656</c:v>
                </c:pt>
                <c:pt idx="2162">
                  <c:v>308.10276025839551</c:v>
                </c:pt>
                <c:pt idx="2163">
                  <c:v>577.40739515091786</c:v>
                </c:pt>
                <c:pt idx="2164">
                  <c:v>240.7766015352646</c:v>
                </c:pt>
                <c:pt idx="2165">
                  <c:v>53.632702711646623</c:v>
                </c:pt>
                <c:pt idx="2166">
                  <c:v>61.620552051679113</c:v>
                </c:pt>
                <c:pt idx="2167">
                  <c:v>47.927096040194861</c:v>
                </c:pt>
                <c:pt idx="2168">
                  <c:v>237.35323753239359</c:v>
                </c:pt>
                <c:pt idx="2169">
                  <c:v>188.28502015790841</c:v>
                </c:pt>
                <c:pt idx="2170">
                  <c:v>47.927096040194861</c:v>
                </c:pt>
                <c:pt idx="2171">
                  <c:v>222.51866018661889</c:v>
                </c:pt>
                <c:pt idx="2172">
                  <c:v>1994.6800923395381</c:v>
                </c:pt>
                <c:pt idx="2173">
                  <c:v>3183.7285226700869</c:v>
                </c:pt>
                <c:pt idx="2174">
                  <c:v>1460.6353078916529</c:v>
                </c:pt>
                <c:pt idx="2175">
                  <c:v>87.86634274035724</c:v>
                </c:pt>
                <c:pt idx="2176">
                  <c:v>635.60458319972702</c:v>
                </c:pt>
                <c:pt idx="2177">
                  <c:v>188.28502015790841</c:v>
                </c:pt>
                <c:pt idx="2178">
                  <c:v>192.84950549506979</c:v>
                </c:pt>
                <c:pt idx="2179">
                  <c:v>42.221489368743043</c:v>
                </c:pt>
                <c:pt idx="2180">
                  <c:v>46.785974705904501</c:v>
                </c:pt>
                <c:pt idx="2181">
                  <c:v>66.185037388840286</c:v>
                </c:pt>
                <c:pt idx="2182">
                  <c:v>356.02985629859012</c:v>
                </c:pt>
                <c:pt idx="2183">
                  <c:v>478.12983906765822</c:v>
                </c:pt>
                <c:pt idx="2184">
                  <c:v>3883.2359005900739</c:v>
                </c:pt>
                <c:pt idx="2185">
                  <c:v>583.11300182237073</c:v>
                </c:pt>
                <c:pt idx="2186">
                  <c:v>253.32893621245859</c:v>
                </c:pt>
                <c:pt idx="2187">
                  <c:v>235.07099486381281</c:v>
                </c:pt>
                <c:pt idx="2188">
                  <c:v>74.172886728872712</c:v>
                </c:pt>
                <c:pt idx="2189">
                  <c:v>69.608401391711283</c:v>
                </c:pt>
                <c:pt idx="2190">
                  <c:v>20.54018401722637</c:v>
                </c:pt>
                <c:pt idx="2191">
                  <c:v>2.2822426685807069</c:v>
                </c:pt>
                <c:pt idx="2192">
                  <c:v>18.257941348645659</c:v>
                </c:pt>
                <c:pt idx="2193">
                  <c:v>13.693456011484249</c:v>
                </c:pt>
                <c:pt idx="2194">
                  <c:v>9.1289706743227921</c:v>
                </c:pt>
                <c:pt idx="2195">
                  <c:v>12.552334677193899</c:v>
                </c:pt>
                <c:pt idx="2196">
                  <c:v>1.1411213342903539</c:v>
                </c:pt>
                <c:pt idx="2197">
                  <c:v>6.84672800574213</c:v>
                </c:pt>
                <c:pt idx="2198">
                  <c:v>0</c:v>
                </c:pt>
                <c:pt idx="2199">
                  <c:v>1.1411213342903539</c:v>
                </c:pt>
                <c:pt idx="2200">
                  <c:v>1.1411213342903539</c:v>
                </c:pt>
                <c:pt idx="2201">
                  <c:v>0</c:v>
                </c:pt>
                <c:pt idx="2202">
                  <c:v>168.88595747497229</c:v>
                </c:pt>
                <c:pt idx="2203">
                  <c:v>168.88595747497229</c:v>
                </c:pt>
                <c:pt idx="2204">
                  <c:v>33332.154174621202</c:v>
                </c:pt>
                <c:pt idx="2205">
                  <c:v>81.019614734615203</c:v>
                </c:pt>
                <c:pt idx="2206">
                  <c:v>372.00555497865372</c:v>
                </c:pt>
                <c:pt idx="2207">
                  <c:v>158.61586546635911</c:v>
                </c:pt>
                <c:pt idx="2208">
                  <c:v>478.12983906765822</c:v>
                </c:pt>
                <c:pt idx="2209">
                  <c:v>526.05693510785306</c:v>
                </c:pt>
                <c:pt idx="2210">
                  <c:v>411.94480167881778</c:v>
                </c:pt>
                <c:pt idx="2211">
                  <c:v>175.73268548071451</c:v>
                </c:pt>
                <c:pt idx="2212">
                  <c:v>322.93733760416961</c:v>
                </c:pt>
                <c:pt idx="2213">
                  <c:v>244.1999655381357</c:v>
                </c:pt>
                <c:pt idx="2214">
                  <c:v>619.62888451966205</c:v>
                </c:pt>
                <c:pt idx="2215">
                  <c:v>1134.2746062846111</c:v>
                </c:pt>
                <c:pt idx="2216">
                  <c:v>7.9878493400324766</c:v>
                </c:pt>
                <c:pt idx="2217">
                  <c:v>110.6887694261643</c:v>
                </c:pt>
                <c:pt idx="2218">
                  <c:v>108.40652675758361</c:v>
                </c:pt>
                <c:pt idx="2219">
                  <c:v>132.370074777681</c:v>
                </c:pt>
                <c:pt idx="2220">
                  <c:v>458.73077638472222</c:v>
                </c:pt>
                <c:pt idx="2221">
                  <c:v>34.233640028710603</c:v>
                </c:pt>
                <c:pt idx="2222">
                  <c:v>55.914945380227323</c:v>
                </c:pt>
                <c:pt idx="2223">
                  <c:v>43.36261070303344</c:v>
                </c:pt>
                <c:pt idx="2224">
                  <c:v>280.71584823542702</c:v>
                </c:pt>
                <c:pt idx="2225">
                  <c:v>28.528033357258831</c:v>
                </c:pt>
                <c:pt idx="2226">
                  <c:v>81.019614734615203</c:v>
                </c:pt>
                <c:pt idx="2227">
                  <c:v>1.1411213342903539</c:v>
                </c:pt>
                <c:pt idx="2228">
                  <c:v>15.97569868006495</c:v>
                </c:pt>
                <c:pt idx="2229">
                  <c:v>3.4233640028710619</c:v>
                </c:pt>
                <c:pt idx="2230">
                  <c:v>34.233640028710603</c:v>
                </c:pt>
                <c:pt idx="2231">
                  <c:v>1.1411213342903539</c:v>
                </c:pt>
                <c:pt idx="2232">
                  <c:v>2434.0118060413251</c:v>
                </c:pt>
                <c:pt idx="2233">
                  <c:v>25.104669354387781</c:v>
                </c:pt>
                <c:pt idx="2234">
                  <c:v>834.15969536624857</c:v>
                </c:pt>
                <c:pt idx="2235">
                  <c:v>839.86530203770042</c:v>
                </c:pt>
                <c:pt idx="2236">
                  <c:v>62.761673385969459</c:v>
                </c:pt>
                <c:pt idx="2237">
                  <c:v>123.2411041033582</c:v>
                </c:pt>
                <c:pt idx="2238">
                  <c:v>1912.5193562706329</c:v>
                </c:pt>
                <c:pt idx="2239">
                  <c:v>38.798125365872032</c:v>
                </c:pt>
                <c:pt idx="2240">
                  <c:v>410.80368034452738</c:v>
                </c:pt>
                <c:pt idx="2241">
                  <c:v>155.1925014634881</c:v>
                </c:pt>
                <c:pt idx="2242">
                  <c:v>1085.206388910126</c:v>
                </c:pt>
                <c:pt idx="2243">
                  <c:v>312.66724559555701</c:v>
                </c:pt>
                <c:pt idx="2244">
                  <c:v>1716.2464867726919</c:v>
                </c:pt>
                <c:pt idx="2245">
                  <c:v>4647.7871945646111</c:v>
                </c:pt>
                <c:pt idx="2246">
                  <c:v>400.53358833591409</c:v>
                </c:pt>
                <c:pt idx="2247">
                  <c:v>251.04669354387781</c:v>
                </c:pt>
                <c:pt idx="2248">
                  <c:v>530.62142044501286</c:v>
                </c:pt>
                <c:pt idx="2249">
                  <c:v>975.65874081825245</c:v>
                </c:pt>
                <c:pt idx="2250">
                  <c:v>741.72886728873004</c:v>
                </c:pt>
                <c:pt idx="2251">
                  <c:v>470.14198972762568</c:v>
                </c:pt>
                <c:pt idx="2252">
                  <c:v>453.02516971326992</c:v>
                </c:pt>
                <c:pt idx="2253">
                  <c:v>59.338309383098398</c:v>
                </c:pt>
                <c:pt idx="2254">
                  <c:v>98.13643474897043</c:v>
                </c:pt>
                <c:pt idx="2255">
                  <c:v>23.963548020097431</c:v>
                </c:pt>
                <c:pt idx="2256">
                  <c:v>737.16438195156854</c:v>
                </c:pt>
                <c:pt idx="2257">
                  <c:v>506.65787242491712</c:v>
                </c:pt>
                <c:pt idx="2258">
                  <c:v>23.963548020097431</c:v>
                </c:pt>
                <c:pt idx="2259">
                  <c:v>99.277556083260777</c:v>
                </c:pt>
                <c:pt idx="2260">
                  <c:v>112.97101209474501</c:v>
                </c:pt>
                <c:pt idx="2261">
                  <c:v>17.116820014355309</c:v>
                </c:pt>
                <c:pt idx="2262">
                  <c:v>111.8298907604546</c:v>
                </c:pt>
                <c:pt idx="2263">
                  <c:v>221.37753885232871</c:v>
                </c:pt>
                <c:pt idx="2264">
                  <c:v>705.21298459143838</c:v>
                </c:pt>
                <c:pt idx="2265">
                  <c:v>301.25603225265178</c:v>
                </c:pt>
                <c:pt idx="2266">
                  <c:v>54.773824045936983</c:v>
                </c:pt>
                <c:pt idx="2267">
                  <c:v>538.60926978504472</c:v>
                </c:pt>
                <c:pt idx="2268">
                  <c:v>162.03922946923021</c:v>
                </c:pt>
                <c:pt idx="2269">
                  <c:v>2.2822426685807069</c:v>
                </c:pt>
                <c:pt idx="2270">
                  <c:v>14.8345773457746</c:v>
                </c:pt>
                <c:pt idx="2271">
                  <c:v>1.1411213342903539</c:v>
                </c:pt>
                <c:pt idx="2272">
                  <c:v>14.8345773457746</c:v>
                </c:pt>
                <c:pt idx="2273">
                  <c:v>18.257941348645659</c:v>
                </c:pt>
                <c:pt idx="2274">
                  <c:v>0</c:v>
                </c:pt>
                <c:pt idx="2275">
                  <c:v>3402.8238188538348</c:v>
                </c:pt>
                <c:pt idx="2276">
                  <c:v>2574.3697301590382</c:v>
                </c:pt>
                <c:pt idx="2277">
                  <c:v>0</c:v>
                </c:pt>
                <c:pt idx="2278">
                  <c:v>2.2822426685807069</c:v>
                </c:pt>
                <c:pt idx="2279">
                  <c:v>2.2822426685807069</c:v>
                </c:pt>
                <c:pt idx="2280">
                  <c:v>0</c:v>
                </c:pt>
                <c:pt idx="2281">
                  <c:v>27.386912022968492</c:v>
                </c:pt>
                <c:pt idx="2282">
                  <c:v>7.9878493400324766</c:v>
                </c:pt>
                <c:pt idx="2283">
                  <c:v>0</c:v>
                </c:pt>
                <c:pt idx="2284">
                  <c:v>168.88595747497229</c:v>
                </c:pt>
                <c:pt idx="2285">
                  <c:v>151.76913746061709</c:v>
                </c:pt>
                <c:pt idx="2286">
                  <c:v>25.104669354387781</c:v>
                </c:pt>
                <c:pt idx="2287">
                  <c:v>1.1411213342903539</c:v>
                </c:pt>
                <c:pt idx="2288">
                  <c:v>160.89810813494</c:v>
                </c:pt>
                <c:pt idx="2289">
                  <c:v>44.5037320373238</c:v>
                </c:pt>
                <c:pt idx="2290">
                  <c:v>22.82242668580707</c:v>
                </c:pt>
                <c:pt idx="2291">
                  <c:v>19.399062682936009</c:v>
                </c:pt>
                <c:pt idx="2292">
                  <c:v>18.257941348645659</c:v>
                </c:pt>
                <c:pt idx="2293">
                  <c:v>0</c:v>
                </c:pt>
                <c:pt idx="2294">
                  <c:v>6.84672800574213</c:v>
                </c:pt>
                <c:pt idx="2295">
                  <c:v>44.5037320373238</c:v>
                </c:pt>
                <c:pt idx="2296">
                  <c:v>2.2822426685807069</c:v>
                </c:pt>
                <c:pt idx="2297">
                  <c:v>13.693456011484249</c:v>
                </c:pt>
                <c:pt idx="2298">
                  <c:v>10.27009200861318</c:v>
                </c:pt>
                <c:pt idx="2299">
                  <c:v>0</c:v>
                </c:pt>
                <c:pt idx="2300">
                  <c:v>9.1289706743227921</c:v>
                </c:pt>
                <c:pt idx="2301">
                  <c:v>15.97569868006495</c:v>
                </c:pt>
                <c:pt idx="2302">
                  <c:v>2.2822426685807069</c:v>
                </c:pt>
                <c:pt idx="2303">
                  <c:v>1.1411213342903539</c:v>
                </c:pt>
                <c:pt idx="2304">
                  <c:v>7.9878493400324766</c:v>
                </c:pt>
                <c:pt idx="2305">
                  <c:v>1.1411213342903539</c:v>
                </c:pt>
                <c:pt idx="2306">
                  <c:v>3.4233640028710619</c:v>
                </c:pt>
                <c:pt idx="2307">
                  <c:v>0</c:v>
                </c:pt>
                <c:pt idx="2308">
                  <c:v>2.2822426685807069</c:v>
                </c:pt>
                <c:pt idx="2309">
                  <c:v>1.1411213342903539</c:v>
                </c:pt>
                <c:pt idx="2310">
                  <c:v>0</c:v>
                </c:pt>
                <c:pt idx="2311">
                  <c:v>13.693456011484249</c:v>
                </c:pt>
                <c:pt idx="2312">
                  <c:v>3.4233640028710619</c:v>
                </c:pt>
                <c:pt idx="2313">
                  <c:v>7.9878493400324766</c:v>
                </c:pt>
                <c:pt idx="2314">
                  <c:v>7.9878493400324766</c:v>
                </c:pt>
                <c:pt idx="2315">
                  <c:v>1.1411213342903539</c:v>
                </c:pt>
                <c:pt idx="2316">
                  <c:v>327.50182294133151</c:v>
                </c:pt>
                <c:pt idx="2317">
                  <c:v>0</c:v>
                </c:pt>
                <c:pt idx="2318">
                  <c:v>6.84672800574213</c:v>
                </c:pt>
                <c:pt idx="2319">
                  <c:v>6.84672800574213</c:v>
                </c:pt>
                <c:pt idx="2320">
                  <c:v>0</c:v>
                </c:pt>
                <c:pt idx="2321">
                  <c:v>57.056066714517527</c:v>
                </c:pt>
                <c:pt idx="2322">
                  <c:v>11.41121334290353</c:v>
                </c:pt>
                <c:pt idx="2323">
                  <c:v>0</c:v>
                </c:pt>
                <c:pt idx="2324">
                  <c:v>37.657004031581643</c:v>
                </c:pt>
                <c:pt idx="2325">
                  <c:v>0</c:v>
                </c:pt>
                <c:pt idx="2326">
                  <c:v>415.36816568168871</c:v>
                </c:pt>
                <c:pt idx="2327">
                  <c:v>70.749522726001928</c:v>
                </c:pt>
                <c:pt idx="2328">
                  <c:v>46.785974705904501</c:v>
                </c:pt>
                <c:pt idx="2329">
                  <c:v>68.467280057421178</c:v>
                </c:pt>
                <c:pt idx="2330">
                  <c:v>103.84204142042221</c:v>
                </c:pt>
                <c:pt idx="2331">
                  <c:v>387.98125365872022</c:v>
                </c:pt>
                <c:pt idx="2332">
                  <c:v>78.737372066034141</c:v>
                </c:pt>
                <c:pt idx="2333">
                  <c:v>141.499045452004</c:v>
                </c:pt>
                <c:pt idx="2334">
                  <c:v>16840.668651457039</c:v>
                </c:pt>
                <c:pt idx="2335">
                  <c:v>7490.3204382818831</c:v>
                </c:pt>
                <c:pt idx="2336">
                  <c:v>466.7186257247547</c:v>
                </c:pt>
                <c:pt idx="2337">
                  <c:v>3000.0079878493402</c:v>
                </c:pt>
                <c:pt idx="2338">
                  <c:v>203.11959750368291</c:v>
                </c:pt>
                <c:pt idx="2339">
                  <c:v>55.914945380227323</c:v>
                </c:pt>
                <c:pt idx="2340">
                  <c:v>2478.5155380786482</c:v>
                </c:pt>
                <c:pt idx="2341">
                  <c:v>30.81027602583956</c:v>
                </c:pt>
                <c:pt idx="2342">
                  <c:v>17.116820014355309</c:v>
                </c:pt>
                <c:pt idx="2343">
                  <c:v>12.552334677193899</c:v>
                </c:pt>
                <c:pt idx="2344">
                  <c:v>67.326158723130717</c:v>
                </c:pt>
                <c:pt idx="2345">
                  <c:v>1209.5886143477751</c:v>
                </c:pt>
                <c:pt idx="2346">
                  <c:v>647.01579654263105</c:v>
                </c:pt>
                <c:pt idx="2347">
                  <c:v>346.90088562426752</c:v>
                </c:pt>
                <c:pt idx="2348">
                  <c:v>166.60371480639159</c:v>
                </c:pt>
                <c:pt idx="2349">
                  <c:v>37.657004031581643</c:v>
                </c:pt>
                <c:pt idx="2350">
                  <c:v>70.749522726001928</c:v>
                </c:pt>
                <c:pt idx="2351">
                  <c:v>35.374761363000943</c:v>
                </c:pt>
                <c:pt idx="2352">
                  <c:v>30.81027602583956</c:v>
                </c:pt>
                <c:pt idx="2353">
                  <c:v>204.26071883797329</c:v>
                </c:pt>
                <c:pt idx="2354">
                  <c:v>28.528033357258831</c:v>
                </c:pt>
                <c:pt idx="2355">
                  <c:v>306.96163892410391</c:v>
                </c:pt>
                <c:pt idx="2356">
                  <c:v>175.73268548071451</c:v>
                </c:pt>
                <c:pt idx="2357">
                  <c:v>28.528033357258831</c:v>
                </c:pt>
                <c:pt idx="2358">
                  <c:v>142.6401667862942</c:v>
                </c:pt>
                <c:pt idx="2359">
                  <c:v>1239.2577690393241</c:v>
                </c:pt>
                <c:pt idx="2360">
                  <c:v>478.12983906765822</c:v>
                </c:pt>
                <c:pt idx="2361">
                  <c:v>2.2822426685807069</c:v>
                </c:pt>
                <c:pt idx="2362">
                  <c:v>7.9878493400324766</c:v>
                </c:pt>
                <c:pt idx="2363">
                  <c:v>25.104669354387781</c:v>
                </c:pt>
                <c:pt idx="2364">
                  <c:v>818.18399668618395</c:v>
                </c:pt>
                <c:pt idx="2365">
                  <c:v>1331.6885971168431</c:v>
                </c:pt>
                <c:pt idx="2366">
                  <c:v>3298.9817774334128</c:v>
                </c:pt>
                <c:pt idx="2367">
                  <c:v>180.29717081787601</c:v>
                </c:pt>
                <c:pt idx="2368">
                  <c:v>298.97378958407262</c:v>
                </c:pt>
                <c:pt idx="2369">
                  <c:v>51.350460043065922</c:v>
                </c:pt>
                <c:pt idx="2370">
                  <c:v>731.45877528011704</c:v>
                </c:pt>
                <c:pt idx="2371">
                  <c:v>92.430828077518655</c:v>
                </c:pt>
                <c:pt idx="2372">
                  <c:v>90.148585408937933</c:v>
                </c:pt>
                <c:pt idx="2373">
                  <c:v>1727.6577001155961</c:v>
                </c:pt>
                <c:pt idx="2374">
                  <c:v>8709.038023303965</c:v>
                </c:pt>
                <c:pt idx="2375">
                  <c:v>818.18399668618395</c:v>
                </c:pt>
                <c:pt idx="2376">
                  <c:v>372.00555497865372</c:v>
                </c:pt>
                <c:pt idx="2377">
                  <c:v>7.9878493400324766</c:v>
                </c:pt>
                <c:pt idx="2378">
                  <c:v>1.1411213342903539</c:v>
                </c:pt>
                <c:pt idx="2379">
                  <c:v>34.233640028710603</c:v>
                </c:pt>
                <c:pt idx="2380">
                  <c:v>27.386912022968492</c:v>
                </c:pt>
                <c:pt idx="2381">
                  <c:v>84.442978737485745</c:v>
                </c:pt>
                <c:pt idx="2382">
                  <c:v>58.197188048808052</c:v>
                </c:pt>
                <c:pt idx="2383">
                  <c:v>127.8055894405196</c:v>
                </c:pt>
                <c:pt idx="2384">
                  <c:v>2658.8127088965248</c:v>
                </c:pt>
                <c:pt idx="2385">
                  <c:v>81.019614734615203</c:v>
                </c:pt>
                <c:pt idx="2386">
                  <c:v>506.65787242491712</c:v>
                </c:pt>
                <c:pt idx="2387">
                  <c:v>992.77556083260777</c:v>
                </c:pt>
                <c:pt idx="2388">
                  <c:v>147.20465212345471</c:v>
                </c:pt>
                <c:pt idx="2389">
                  <c:v>558.008332467983</c:v>
                </c:pt>
                <c:pt idx="2390">
                  <c:v>491.8232950791425</c:v>
                </c:pt>
                <c:pt idx="2391">
                  <c:v>62.761673385969459</c:v>
                </c:pt>
                <c:pt idx="2392">
                  <c:v>205.40184017226369</c:v>
                </c:pt>
                <c:pt idx="2393">
                  <c:v>134.6523174462618</c:v>
                </c:pt>
                <c:pt idx="2394">
                  <c:v>108.40652675758361</c:v>
                </c:pt>
                <c:pt idx="2395">
                  <c:v>35.374761363000943</c:v>
                </c:pt>
                <c:pt idx="2396">
                  <c:v>69.608401391711283</c:v>
                </c:pt>
                <c:pt idx="2397">
                  <c:v>125.5233467719389</c:v>
                </c:pt>
                <c:pt idx="2398">
                  <c:v>17.116820014355309</c:v>
                </c:pt>
                <c:pt idx="2399">
                  <c:v>333.2074296127833</c:v>
                </c:pt>
                <c:pt idx="2400">
                  <c:v>2696.4697129281062</c:v>
                </c:pt>
                <c:pt idx="2401">
                  <c:v>69.608401391711283</c:v>
                </c:pt>
                <c:pt idx="2402">
                  <c:v>1073.7951755672229</c:v>
                </c:pt>
                <c:pt idx="2403">
                  <c:v>187.143898823618</c:v>
                </c:pt>
                <c:pt idx="2404">
                  <c:v>126.66446810622919</c:v>
                </c:pt>
                <c:pt idx="2405">
                  <c:v>548.87936179366011</c:v>
                </c:pt>
                <c:pt idx="2406">
                  <c:v>7093.2102139488388</c:v>
                </c:pt>
                <c:pt idx="2407">
                  <c:v>247.6233295410068</c:v>
                </c:pt>
                <c:pt idx="2408">
                  <c:v>90.148585408937933</c:v>
                </c:pt>
                <c:pt idx="2409">
                  <c:v>37.657004031581643</c:v>
                </c:pt>
                <c:pt idx="2410">
                  <c:v>10.27009200861318</c:v>
                </c:pt>
                <c:pt idx="2411">
                  <c:v>437.04947103320552</c:v>
                </c:pt>
                <c:pt idx="2412">
                  <c:v>908.33258209511928</c:v>
                </c:pt>
                <c:pt idx="2413">
                  <c:v>30.81027602583956</c:v>
                </c:pt>
                <c:pt idx="2414">
                  <c:v>49.068217374485222</c:v>
                </c:pt>
                <c:pt idx="2415">
                  <c:v>447.3195630418187</c:v>
                </c:pt>
                <c:pt idx="2416">
                  <c:v>1241.540011707905</c:v>
                </c:pt>
                <c:pt idx="2417">
                  <c:v>50.209338708775597</c:v>
                </c:pt>
                <c:pt idx="2418">
                  <c:v>286.42145490687722</c:v>
                </c:pt>
                <c:pt idx="2419">
                  <c:v>1985.551121665216</c:v>
                </c:pt>
                <c:pt idx="2420">
                  <c:v>1014.456866184124</c:v>
                </c:pt>
                <c:pt idx="2421">
                  <c:v>4873.7292187541007</c:v>
                </c:pt>
                <c:pt idx="2422">
                  <c:v>128.94671077480999</c:v>
                </c:pt>
                <c:pt idx="2423">
                  <c:v>313.8083669298473</c:v>
                </c:pt>
                <c:pt idx="2424">
                  <c:v>74.172886728872712</c:v>
                </c:pt>
                <c:pt idx="2425">
                  <c:v>63.902794720259813</c:v>
                </c:pt>
                <c:pt idx="2426">
                  <c:v>1109.1699369302239</c:v>
                </c:pt>
                <c:pt idx="2427">
                  <c:v>1064.6662048928999</c:v>
                </c:pt>
                <c:pt idx="2428">
                  <c:v>1648.920328049561</c:v>
                </c:pt>
                <c:pt idx="2429">
                  <c:v>990.49331816402707</c:v>
                </c:pt>
                <c:pt idx="2430">
                  <c:v>429.06162169317309</c:v>
                </c:pt>
                <c:pt idx="2431">
                  <c:v>301.25603225265178</c:v>
                </c:pt>
                <c:pt idx="2432">
                  <c:v>19.399062682936009</c:v>
                </c:pt>
                <c:pt idx="2433">
                  <c:v>47.927096040194861</c:v>
                </c:pt>
                <c:pt idx="2434">
                  <c:v>133.5111961119714</c:v>
                </c:pt>
                <c:pt idx="2435">
                  <c:v>50.209338708775597</c:v>
                </c:pt>
                <c:pt idx="2436">
                  <c:v>25.104669354387781</c:v>
                </c:pt>
                <c:pt idx="2437">
                  <c:v>5.7056066714517684</c:v>
                </c:pt>
                <c:pt idx="2438">
                  <c:v>35.374761363000943</c:v>
                </c:pt>
                <c:pt idx="2439">
                  <c:v>1405.8614838457161</c:v>
                </c:pt>
                <c:pt idx="2440">
                  <c:v>160966.57541499729</c:v>
                </c:pt>
                <c:pt idx="2441">
                  <c:v>1057.8194768871581</c:v>
                </c:pt>
                <c:pt idx="2442">
                  <c:v>99.277556083260777</c:v>
                </c:pt>
                <c:pt idx="2443">
                  <c:v>593.38309383098397</c:v>
                </c:pt>
                <c:pt idx="2444">
                  <c:v>328.64294427562209</c:v>
                </c:pt>
                <c:pt idx="2445">
                  <c:v>199.6962335008119</c:v>
                </c:pt>
                <c:pt idx="2446">
                  <c:v>370.86443364436502</c:v>
                </c:pt>
                <c:pt idx="2447">
                  <c:v>147.20465212345471</c:v>
                </c:pt>
                <c:pt idx="2448">
                  <c:v>94.713070746099348</c:v>
                </c:pt>
                <c:pt idx="2449">
                  <c:v>325.21958027275082</c:v>
                </c:pt>
                <c:pt idx="2450">
                  <c:v>1071.512932898642</c:v>
                </c:pt>
                <c:pt idx="2451">
                  <c:v>633.32234053114655</c:v>
                </c:pt>
                <c:pt idx="2452">
                  <c:v>106.124284089003</c:v>
                </c:pt>
                <c:pt idx="2453">
                  <c:v>9.1289706743227921</c:v>
                </c:pt>
                <c:pt idx="2454">
                  <c:v>2.2822426685807069</c:v>
                </c:pt>
                <c:pt idx="2455">
                  <c:v>39.939246700162343</c:v>
                </c:pt>
                <c:pt idx="2456">
                  <c:v>235.07099486381281</c:v>
                </c:pt>
                <c:pt idx="2457">
                  <c:v>5.7056066714517684</c:v>
                </c:pt>
                <c:pt idx="2458">
                  <c:v>9.1289706743227921</c:v>
                </c:pt>
                <c:pt idx="2459">
                  <c:v>78.737372066034141</c:v>
                </c:pt>
                <c:pt idx="2460">
                  <c:v>31.951397360129899</c:v>
                </c:pt>
                <c:pt idx="2461">
                  <c:v>14.8345773457746</c:v>
                </c:pt>
                <c:pt idx="2462">
                  <c:v>5.7056066714517684</c:v>
                </c:pt>
                <c:pt idx="2463">
                  <c:v>4.5644853371613827</c:v>
                </c:pt>
                <c:pt idx="2464">
                  <c:v>12.552334677193899</c:v>
                </c:pt>
                <c:pt idx="2465">
                  <c:v>12818.21594808354</c:v>
                </c:pt>
                <c:pt idx="2466">
                  <c:v>365.15882697291318</c:v>
                </c:pt>
                <c:pt idx="2467">
                  <c:v>108.40652675758361</c:v>
                </c:pt>
                <c:pt idx="2468">
                  <c:v>19.399062682936009</c:v>
                </c:pt>
                <c:pt idx="2469">
                  <c:v>241.91772286955501</c:v>
                </c:pt>
                <c:pt idx="2470">
                  <c:v>28.528033357258831</c:v>
                </c:pt>
                <c:pt idx="2471">
                  <c:v>1983.2688789966351</c:v>
                </c:pt>
                <c:pt idx="2472">
                  <c:v>125.5233467719389</c:v>
                </c:pt>
                <c:pt idx="2473">
                  <c:v>505.51675109062671</c:v>
                </c:pt>
                <c:pt idx="2474">
                  <c:v>395.96910299875259</c:v>
                </c:pt>
                <c:pt idx="2475">
                  <c:v>2545.84169680178</c:v>
                </c:pt>
                <c:pt idx="2476">
                  <c:v>2163.5660498145112</c:v>
                </c:pt>
                <c:pt idx="2477">
                  <c:v>455.30741238185112</c:v>
                </c:pt>
                <c:pt idx="2478">
                  <c:v>21.68130535151672</c:v>
                </c:pt>
                <c:pt idx="2479">
                  <c:v>698.36625658569392</c:v>
                </c:pt>
                <c:pt idx="2480">
                  <c:v>830.73633136337855</c:v>
                </c:pt>
                <c:pt idx="2481">
                  <c:v>1394.4502705028119</c:v>
                </c:pt>
                <c:pt idx="2482">
                  <c:v>4419.56292770654</c:v>
                </c:pt>
                <c:pt idx="2483">
                  <c:v>27.386912022968492</c:v>
                </c:pt>
                <c:pt idx="2484">
                  <c:v>645.87467520834105</c:v>
                </c:pt>
                <c:pt idx="2485">
                  <c:v>415.36816568168871</c:v>
                </c:pt>
                <c:pt idx="2486">
                  <c:v>308.10276025839551</c:v>
                </c:pt>
                <c:pt idx="2487">
                  <c:v>2371.2501326553552</c:v>
                </c:pt>
                <c:pt idx="2488">
                  <c:v>492.96441641343279</c:v>
                </c:pt>
                <c:pt idx="2489">
                  <c:v>298.97378958407262</c:v>
                </c:pt>
                <c:pt idx="2490">
                  <c:v>18.257941348645659</c:v>
                </c:pt>
                <c:pt idx="2491">
                  <c:v>158.61586546635911</c:v>
                </c:pt>
                <c:pt idx="2492">
                  <c:v>4.5644853371613827</c:v>
                </c:pt>
                <c:pt idx="2493">
                  <c:v>10.27009200861318</c:v>
                </c:pt>
                <c:pt idx="2494">
                  <c:v>2901.87155310037</c:v>
                </c:pt>
                <c:pt idx="2495">
                  <c:v>208.82520417513479</c:v>
                </c:pt>
                <c:pt idx="2496">
                  <c:v>46.785974705904501</c:v>
                </c:pt>
                <c:pt idx="2497">
                  <c:v>60.479430717388752</c:v>
                </c:pt>
                <c:pt idx="2498">
                  <c:v>60.479430717388752</c:v>
                </c:pt>
                <c:pt idx="2499">
                  <c:v>22.82242668580707</c:v>
                </c:pt>
                <c:pt idx="2500">
                  <c:v>270.44575622681373</c:v>
                </c:pt>
                <c:pt idx="2501">
                  <c:v>2372.391253989646</c:v>
                </c:pt>
                <c:pt idx="2502">
                  <c:v>531.7625417793048</c:v>
                </c:pt>
                <c:pt idx="2503">
                  <c:v>59.338309383098398</c:v>
                </c:pt>
                <c:pt idx="2504">
                  <c:v>7475.4858609360908</c:v>
                </c:pt>
                <c:pt idx="2505">
                  <c:v>1097.75872358732</c:v>
                </c:pt>
                <c:pt idx="2506">
                  <c:v>2656.5304662279441</c:v>
                </c:pt>
                <c:pt idx="2507">
                  <c:v>3130.0958199584402</c:v>
                </c:pt>
                <c:pt idx="2508">
                  <c:v>9729.2004961595594</c:v>
                </c:pt>
                <c:pt idx="2509">
                  <c:v>3705.220972440778</c:v>
                </c:pt>
                <c:pt idx="2510">
                  <c:v>10606.72280222884</c:v>
                </c:pt>
                <c:pt idx="2511">
                  <c:v>723.47092594008427</c:v>
                </c:pt>
                <c:pt idx="2512">
                  <c:v>19.399062682936009</c:v>
                </c:pt>
                <c:pt idx="2513">
                  <c:v>59.338309383098398</c:v>
                </c:pt>
                <c:pt idx="2514">
                  <c:v>62.761673385969459</c:v>
                </c:pt>
                <c:pt idx="2515">
                  <c:v>84.442978737485745</c:v>
                </c:pt>
                <c:pt idx="2516">
                  <c:v>67.326158723130717</c:v>
                </c:pt>
                <c:pt idx="2517">
                  <c:v>41.080368034452732</c:v>
                </c:pt>
                <c:pt idx="2518">
                  <c:v>82.16073606890545</c:v>
                </c:pt>
                <c:pt idx="2519">
                  <c:v>425.638257690302</c:v>
                </c:pt>
                <c:pt idx="2520">
                  <c:v>62.761673385969459</c:v>
                </c:pt>
                <c:pt idx="2521">
                  <c:v>55.914945380227323</c:v>
                </c:pt>
                <c:pt idx="2522">
                  <c:v>1857.745532224696</c:v>
                </c:pt>
                <c:pt idx="2523">
                  <c:v>858.12324338634608</c:v>
                </c:pt>
                <c:pt idx="2524">
                  <c:v>2.2822426685807069</c:v>
                </c:pt>
                <c:pt idx="2525">
                  <c:v>108.40652675758361</c:v>
                </c:pt>
                <c:pt idx="2526">
                  <c:v>949.41295012957437</c:v>
                </c:pt>
                <c:pt idx="2527">
                  <c:v>1785.854888164404</c:v>
                </c:pt>
                <c:pt idx="2528">
                  <c:v>195.13174816365051</c:v>
                </c:pt>
                <c:pt idx="2529">
                  <c:v>14.8345773457746</c:v>
                </c:pt>
                <c:pt idx="2530">
                  <c:v>426.77937902459212</c:v>
                </c:pt>
                <c:pt idx="2531">
                  <c:v>155.1925014634881</c:v>
                </c:pt>
                <c:pt idx="2532">
                  <c:v>21.68130535151672</c:v>
                </c:pt>
                <c:pt idx="2533">
                  <c:v>141.499045452004</c:v>
                </c:pt>
                <c:pt idx="2534">
                  <c:v>221.37753885232871</c:v>
                </c:pt>
                <c:pt idx="2535">
                  <c:v>119.8177401004871</c:v>
                </c:pt>
                <c:pt idx="2536">
                  <c:v>267.0223922239428</c:v>
                </c:pt>
                <c:pt idx="2537">
                  <c:v>476.98871773336782</c:v>
                </c:pt>
                <c:pt idx="2538">
                  <c:v>171.16820014355309</c:v>
                </c:pt>
                <c:pt idx="2539">
                  <c:v>167.744836140682</c:v>
                </c:pt>
                <c:pt idx="2540">
                  <c:v>84.442978737485745</c:v>
                </c:pt>
                <c:pt idx="2541">
                  <c:v>575.1251524823374</c:v>
                </c:pt>
                <c:pt idx="2542">
                  <c:v>1780.149281492952</c:v>
                </c:pt>
                <c:pt idx="2543">
                  <c:v>1314.5717771024881</c:v>
                </c:pt>
                <c:pt idx="2544">
                  <c:v>15610.539853092039</c:v>
                </c:pt>
                <c:pt idx="2545">
                  <c:v>863.82885005779804</c:v>
                </c:pt>
                <c:pt idx="2546">
                  <c:v>29.669154691549199</c:v>
                </c:pt>
                <c:pt idx="2547">
                  <c:v>1425.260546528652</c:v>
                </c:pt>
                <c:pt idx="2548">
                  <c:v>7792.7175918688235</c:v>
                </c:pt>
                <c:pt idx="2549">
                  <c:v>2128.19128845151</c:v>
                </c:pt>
                <c:pt idx="2550">
                  <c:v>57.056066714517527</c:v>
                </c:pt>
                <c:pt idx="2551">
                  <c:v>282.99809090400692</c:v>
                </c:pt>
                <c:pt idx="2552">
                  <c:v>335.48967228136411</c:v>
                </c:pt>
                <c:pt idx="2553">
                  <c:v>74.172886728872712</c:v>
                </c:pt>
                <c:pt idx="2554">
                  <c:v>29.669154691549199</c:v>
                </c:pt>
                <c:pt idx="2555">
                  <c:v>51.350460043065922</c:v>
                </c:pt>
                <c:pt idx="2556">
                  <c:v>5.7056066714517684</c:v>
                </c:pt>
                <c:pt idx="2557">
                  <c:v>588.8186084938211</c:v>
                </c:pt>
                <c:pt idx="2558">
                  <c:v>394.82798166446241</c:v>
                </c:pt>
                <c:pt idx="2559">
                  <c:v>82.16073606890545</c:v>
                </c:pt>
                <c:pt idx="2560">
                  <c:v>90.148585408937933</c:v>
                </c:pt>
                <c:pt idx="2561">
                  <c:v>1129.7101209474499</c:v>
                </c:pt>
                <c:pt idx="2562">
                  <c:v>602.5120645053064</c:v>
                </c:pt>
                <c:pt idx="2563">
                  <c:v>658.42700988553042</c:v>
                </c:pt>
                <c:pt idx="2564">
                  <c:v>214.53081084658649</c:v>
                </c:pt>
                <c:pt idx="2565">
                  <c:v>216.81305351516721</c:v>
                </c:pt>
                <c:pt idx="2566">
                  <c:v>49.068217374485222</c:v>
                </c:pt>
                <c:pt idx="2567">
                  <c:v>108.40652675758361</c:v>
                </c:pt>
                <c:pt idx="2568">
                  <c:v>1519.9736172747509</c:v>
                </c:pt>
                <c:pt idx="2569">
                  <c:v>277.29248423255598</c:v>
                </c:pt>
                <c:pt idx="2570">
                  <c:v>142.6401667862942</c:v>
                </c:pt>
                <c:pt idx="2571">
                  <c:v>2165.848292483091</c:v>
                </c:pt>
                <c:pt idx="2572">
                  <c:v>981.36434748970237</c:v>
                </c:pt>
                <c:pt idx="2573">
                  <c:v>336.63079361565428</c:v>
                </c:pt>
                <c:pt idx="2574">
                  <c:v>38.798125365872032</c:v>
                </c:pt>
                <c:pt idx="2575">
                  <c:v>259.03454288391032</c:v>
                </c:pt>
                <c:pt idx="2576">
                  <c:v>53.632702711646623</c:v>
                </c:pt>
                <c:pt idx="2577">
                  <c:v>512.36347909636879</c:v>
                </c:pt>
                <c:pt idx="2578">
                  <c:v>251.04669354387781</c:v>
                </c:pt>
                <c:pt idx="2579">
                  <c:v>130.0878321091003</c:v>
                </c:pt>
                <c:pt idx="2580">
                  <c:v>3714.3499431151008</c:v>
                </c:pt>
                <c:pt idx="2581">
                  <c:v>36.51588269729114</c:v>
                </c:pt>
                <c:pt idx="2582">
                  <c:v>118.6766187661968</c:v>
                </c:pt>
                <c:pt idx="2583">
                  <c:v>3389.1303628423511</c:v>
                </c:pt>
                <c:pt idx="2584">
                  <c:v>1953.5997243050861</c:v>
                </c:pt>
                <c:pt idx="2585">
                  <c:v>4585.0255211786498</c:v>
                </c:pt>
                <c:pt idx="2586">
                  <c:v>18.257941348645659</c:v>
                </c:pt>
                <c:pt idx="2587">
                  <c:v>583.11300182237073</c:v>
                </c:pt>
                <c:pt idx="2588">
                  <c:v>51.350460043065922</c:v>
                </c:pt>
                <c:pt idx="2589">
                  <c:v>3124.3902132869898</c:v>
                </c:pt>
                <c:pt idx="2590">
                  <c:v>1220.9998276906799</c:v>
                </c:pt>
                <c:pt idx="2591">
                  <c:v>52.491581377356113</c:v>
                </c:pt>
                <c:pt idx="2592">
                  <c:v>180.29717081787601</c:v>
                </c:pt>
                <c:pt idx="2593">
                  <c:v>264.74014955536211</c:v>
                </c:pt>
                <c:pt idx="2594">
                  <c:v>1637.509114706658</c:v>
                </c:pt>
                <c:pt idx="2595">
                  <c:v>10.27009200861318</c:v>
                </c:pt>
                <c:pt idx="2596">
                  <c:v>2147.5903511344459</c:v>
                </c:pt>
                <c:pt idx="2597">
                  <c:v>900.34473275508913</c:v>
                </c:pt>
                <c:pt idx="2598">
                  <c:v>173.45044281213379</c:v>
                </c:pt>
                <c:pt idx="2599">
                  <c:v>553.44384713082161</c:v>
                </c:pt>
                <c:pt idx="2600">
                  <c:v>691.51952857995434</c:v>
                </c:pt>
                <c:pt idx="2601">
                  <c:v>62.761673385969459</c:v>
                </c:pt>
                <c:pt idx="2602">
                  <c:v>136.93456011484091</c:v>
                </c:pt>
                <c:pt idx="2603">
                  <c:v>42.221489368743043</c:v>
                </c:pt>
                <c:pt idx="2604">
                  <c:v>4475.4778730867674</c:v>
                </c:pt>
                <c:pt idx="2605">
                  <c:v>67.326158723130717</c:v>
                </c:pt>
                <c:pt idx="2606">
                  <c:v>49.068217374485222</c:v>
                </c:pt>
                <c:pt idx="2607">
                  <c:v>92.430828077518655</c:v>
                </c:pt>
                <c:pt idx="2608">
                  <c:v>487.25880974197952</c:v>
                </c:pt>
                <c:pt idx="2609">
                  <c:v>73.031765394582578</c:v>
                </c:pt>
                <c:pt idx="2610">
                  <c:v>859.26436472063654</c:v>
                </c:pt>
                <c:pt idx="2611">
                  <c:v>52.491581377356113</c:v>
                </c:pt>
                <c:pt idx="2612">
                  <c:v>1321.41850510823</c:v>
                </c:pt>
                <c:pt idx="2613">
                  <c:v>116.3943760976161</c:v>
                </c:pt>
                <c:pt idx="2614">
                  <c:v>126.66446810622919</c:v>
                </c:pt>
                <c:pt idx="2615">
                  <c:v>712.05971259718103</c:v>
                </c:pt>
                <c:pt idx="2616">
                  <c:v>999.62228883834939</c:v>
                </c:pt>
                <c:pt idx="2617">
                  <c:v>2480.7977807472289</c:v>
                </c:pt>
                <c:pt idx="2618">
                  <c:v>2096.2398910913798</c:v>
                </c:pt>
                <c:pt idx="2619">
                  <c:v>47.927096040194861</c:v>
                </c:pt>
                <c:pt idx="2620">
                  <c:v>1120.5811502731269</c:v>
                </c:pt>
                <c:pt idx="2621">
                  <c:v>1493.727826586073</c:v>
                </c:pt>
                <c:pt idx="2622">
                  <c:v>2001.5268203452811</c:v>
                </c:pt>
                <c:pt idx="2623">
                  <c:v>209.9663255094251</c:v>
                </c:pt>
                <c:pt idx="2624">
                  <c:v>405.09807367307559</c:v>
                </c:pt>
                <c:pt idx="2625">
                  <c:v>280.71584823542702</c:v>
                </c:pt>
                <c:pt idx="2626">
                  <c:v>118.6766187661968</c:v>
                </c:pt>
                <c:pt idx="2627">
                  <c:v>147.20465212345471</c:v>
                </c:pt>
                <c:pt idx="2628">
                  <c:v>682.39055790563157</c:v>
                </c:pt>
                <c:pt idx="2629">
                  <c:v>1580.45304799214</c:v>
                </c:pt>
                <c:pt idx="2630">
                  <c:v>2.2822426685807069</c:v>
                </c:pt>
                <c:pt idx="2631">
                  <c:v>26.24579068867812</c:v>
                </c:pt>
                <c:pt idx="2632">
                  <c:v>623.05224852253286</c:v>
                </c:pt>
                <c:pt idx="2633">
                  <c:v>21.68130535151672</c:v>
                </c:pt>
                <c:pt idx="2634">
                  <c:v>1677.4483614068199</c:v>
                </c:pt>
                <c:pt idx="2635">
                  <c:v>60.479430717388752</c:v>
                </c:pt>
                <c:pt idx="2636">
                  <c:v>12.552334677193899</c:v>
                </c:pt>
                <c:pt idx="2637">
                  <c:v>271.58687756110362</c:v>
                </c:pt>
                <c:pt idx="2638">
                  <c:v>134.6523174462618</c:v>
                </c:pt>
                <c:pt idx="2639">
                  <c:v>271.58687756110362</c:v>
                </c:pt>
                <c:pt idx="2640">
                  <c:v>183.72053482074691</c:v>
                </c:pt>
                <c:pt idx="2641">
                  <c:v>1.1411213342903539</c:v>
                </c:pt>
                <c:pt idx="2642">
                  <c:v>81.019614734615203</c:v>
                </c:pt>
                <c:pt idx="2643">
                  <c:v>103.84204142042221</c:v>
                </c:pt>
                <c:pt idx="2644">
                  <c:v>134.6523174462618</c:v>
                </c:pt>
                <c:pt idx="2645">
                  <c:v>2906.4360384375309</c:v>
                </c:pt>
                <c:pt idx="2646">
                  <c:v>5.7056066714517684</c:v>
                </c:pt>
                <c:pt idx="2647">
                  <c:v>20.54018401722637</c:v>
                </c:pt>
                <c:pt idx="2648">
                  <c:v>142.6401667862942</c:v>
                </c:pt>
                <c:pt idx="2649">
                  <c:v>166.60371480639159</c:v>
                </c:pt>
                <c:pt idx="2650">
                  <c:v>4145.693807476855</c:v>
                </c:pt>
                <c:pt idx="2651">
                  <c:v>3749.724704478102</c:v>
                </c:pt>
                <c:pt idx="2652">
                  <c:v>722.32980460579336</c:v>
                </c:pt>
                <c:pt idx="2653">
                  <c:v>486.11768840769071</c:v>
                </c:pt>
                <c:pt idx="2654">
                  <c:v>3604.8022950232271</c:v>
                </c:pt>
                <c:pt idx="2655">
                  <c:v>18896.969295848259</c:v>
                </c:pt>
                <c:pt idx="2656">
                  <c:v>3077.6042385810838</c:v>
                </c:pt>
                <c:pt idx="2657">
                  <c:v>4801.8385746938102</c:v>
                </c:pt>
                <c:pt idx="2658">
                  <c:v>483.83544573911001</c:v>
                </c:pt>
                <c:pt idx="2659">
                  <c:v>9995.0817670492088</c:v>
                </c:pt>
                <c:pt idx="2660">
                  <c:v>2736.408959628267</c:v>
                </c:pt>
                <c:pt idx="2661">
                  <c:v>486.11768840769071</c:v>
                </c:pt>
                <c:pt idx="2662">
                  <c:v>0</c:v>
                </c:pt>
                <c:pt idx="2663">
                  <c:v>382.27564698726849</c:v>
                </c:pt>
                <c:pt idx="2664">
                  <c:v>3530.629408294355</c:v>
                </c:pt>
                <c:pt idx="2665">
                  <c:v>2908.7182811060961</c:v>
                </c:pt>
                <c:pt idx="2666">
                  <c:v>10.27009200861318</c:v>
                </c:pt>
                <c:pt idx="2667">
                  <c:v>35.374761363000943</c:v>
                </c:pt>
                <c:pt idx="2668">
                  <c:v>25.104669354387781</c:v>
                </c:pt>
                <c:pt idx="2669">
                  <c:v>166.60371480639159</c:v>
                </c:pt>
                <c:pt idx="2670">
                  <c:v>605.93542850817801</c:v>
                </c:pt>
                <c:pt idx="2671">
                  <c:v>431.34386436175402</c:v>
                </c:pt>
                <c:pt idx="2672">
                  <c:v>2.2822426685807069</c:v>
                </c:pt>
                <c:pt idx="2673">
                  <c:v>366.29994830720352</c:v>
                </c:pt>
                <c:pt idx="2674">
                  <c:v>3526.0649229571932</c:v>
                </c:pt>
                <c:pt idx="2675">
                  <c:v>3.4233640028710619</c:v>
                </c:pt>
                <c:pt idx="2676">
                  <c:v>23.963548020097431</c:v>
                </c:pt>
                <c:pt idx="2677">
                  <c:v>520.35132843639963</c:v>
                </c:pt>
                <c:pt idx="2678">
                  <c:v>67.326158723130717</c:v>
                </c:pt>
                <c:pt idx="2679">
                  <c:v>127.8055894405196</c:v>
                </c:pt>
                <c:pt idx="2680">
                  <c:v>148.34577345774599</c:v>
                </c:pt>
                <c:pt idx="2681">
                  <c:v>618.48776318537136</c:v>
                </c:pt>
                <c:pt idx="2682">
                  <c:v>311.52612426126501</c:v>
                </c:pt>
                <c:pt idx="2683">
                  <c:v>400.53358833591409</c:v>
                </c:pt>
                <c:pt idx="2684">
                  <c:v>334.34855094707211</c:v>
                </c:pt>
                <c:pt idx="2685">
                  <c:v>366.29994830720352</c:v>
                </c:pt>
                <c:pt idx="2686">
                  <c:v>224.80090285519969</c:v>
                </c:pt>
                <c:pt idx="2687">
                  <c:v>92.430828077518655</c:v>
                </c:pt>
                <c:pt idx="2688">
                  <c:v>30.81027602583956</c:v>
                </c:pt>
                <c:pt idx="2689">
                  <c:v>62.761673385969459</c:v>
                </c:pt>
                <c:pt idx="2690">
                  <c:v>84.442978737485745</c:v>
                </c:pt>
                <c:pt idx="2691">
                  <c:v>174.5915641464241</c:v>
                </c:pt>
                <c:pt idx="2692">
                  <c:v>12.552334677193899</c:v>
                </c:pt>
                <c:pt idx="2693">
                  <c:v>2.2822426685807069</c:v>
                </c:pt>
                <c:pt idx="2694">
                  <c:v>0</c:v>
                </c:pt>
                <c:pt idx="2695">
                  <c:v>4.5644853371613827</c:v>
                </c:pt>
                <c:pt idx="2696">
                  <c:v>135.79343878055209</c:v>
                </c:pt>
                <c:pt idx="2697">
                  <c:v>34.233640028710603</c:v>
                </c:pt>
                <c:pt idx="2698">
                  <c:v>10.27009200861318</c:v>
                </c:pt>
                <c:pt idx="2699">
                  <c:v>21.68130535151672</c:v>
                </c:pt>
                <c:pt idx="2700">
                  <c:v>3.4233640028710619</c:v>
                </c:pt>
                <c:pt idx="2701">
                  <c:v>34.233640028710603</c:v>
                </c:pt>
                <c:pt idx="2702">
                  <c:v>23.963548020097431</c:v>
                </c:pt>
                <c:pt idx="2703">
                  <c:v>29.669154691549199</c:v>
                </c:pt>
                <c:pt idx="2704">
                  <c:v>6.84672800574213</c:v>
                </c:pt>
                <c:pt idx="2705">
                  <c:v>42.221489368743043</c:v>
                </c:pt>
                <c:pt idx="2706">
                  <c:v>114.1121334290354</c:v>
                </c:pt>
                <c:pt idx="2707">
                  <c:v>1069.230690230062</c:v>
                </c:pt>
                <c:pt idx="2708">
                  <c:v>29.669154691549199</c:v>
                </c:pt>
                <c:pt idx="2709">
                  <c:v>580.83075915378936</c:v>
                </c:pt>
                <c:pt idx="2710">
                  <c:v>104.98316275471259</c:v>
                </c:pt>
                <c:pt idx="2711">
                  <c:v>75.314008063163342</c:v>
                </c:pt>
                <c:pt idx="2712">
                  <c:v>787.37372066034504</c:v>
                </c:pt>
                <c:pt idx="2713">
                  <c:v>199.6962335008119</c:v>
                </c:pt>
                <c:pt idx="2714">
                  <c:v>2772.924842325559</c:v>
                </c:pt>
                <c:pt idx="2715">
                  <c:v>1690.000696084014</c:v>
                </c:pt>
                <c:pt idx="2716">
                  <c:v>2537.8538474617471</c:v>
                </c:pt>
                <c:pt idx="2717">
                  <c:v>1354.51102380265</c:v>
                </c:pt>
                <c:pt idx="2718">
                  <c:v>72044.695440421507</c:v>
                </c:pt>
                <c:pt idx="2719">
                  <c:v>5898.4561769468382</c:v>
                </c:pt>
                <c:pt idx="2720">
                  <c:v>1263.2213170594209</c:v>
                </c:pt>
                <c:pt idx="2721">
                  <c:v>407.38031634165623</c:v>
                </c:pt>
                <c:pt idx="2722">
                  <c:v>9944.8724283404335</c:v>
                </c:pt>
                <c:pt idx="2723">
                  <c:v>684.67280057421306</c:v>
                </c:pt>
                <c:pt idx="2724">
                  <c:v>3270.4537440761542</c:v>
                </c:pt>
                <c:pt idx="2725">
                  <c:v>45.644853371613991</c:v>
                </c:pt>
                <c:pt idx="2726">
                  <c:v>473.56535373049672</c:v>
                </c:pt>
                <c:pt idx="2727">
                  <c:v>99.277556083260777</c:v>
                </c:pt>
                <c:pt idx="2728">
                  <c:v>27.386912022968492</c:v>
                </c:pt>
                <c:pt idx="2729">
                  <c:v>0</c:v>
                </c:pt>
                <c:pt idx="2730">
                  <c:v>52.491581377356113</c:v>
                </c:pt>
                <c:pt idx="2731">
                  <c:v>4.5644853371613827</c:v>
                </c:pt>
                <c:pt idx="2732">
                  <c:v>343.47752162139648</c:v>
                </c:pt>
                <c:pt idx="2733">
                  <c:v>314.9494882641377</c:v>
                </c:pt>
                <c:pt idx="2734">
                  <c:v>292.1270615783306</c:v>
                </c:pt>
                <c:pt idx="2735">
                  <c:v>206.54296150655401</c:v>
                </c:pt>
                <c:pt idx="2736">
                  <c:v>176.873806815005</c:v>
                </c:pt>
                <c:pt idx="2737">
                  <c:v>216.81305351516721</c:v>
                </c:pt>
                <c:pt idx="2738">
                  <c:v>201.97847616939259</c:v>
                </c:pt>
                <c:pt idx="2739">
                  <c:v>159.75698680064951</c:v>
                </c:pt>
                <c:pt idx="2740">
                  <c:v>254.47005754674879</c:v>
                </c:pt>
                <c:pt idx="2741">
                  <c:v>149.48689479203631</c:v>
                </c:pt>
                <c:pt idx="2742">
                  <c:v>70.749522726001928</c:v>
                </c:pt>
                <c:pt idx="2743">
                  <c:v>67.326158723130717</c:v>
                </c:pt>
                <c:pt idx="2744">
                  <c:v>41.080368034452732</c:v>
                </c:pt>
                <c:pt idx="2745">
                  <c:v>6.84672800574213</c:v>
                </c:pt>
                <c:pt idx="2746">
                  <c:v>12.552334677193899</c:v>
                </c:pt>
                <c:pt idx="2747">
                  <c:v>497.52890175059269</c:v>
                </c:pt>
                <c:pt idx="2748">
                  <c:v>189.42614149219881</c:v>
                </c:pt>
                <c:pt idx="2749">
                  <c:v>1004.186774175511</c:v>
                </c:pt>
                <c:pt idx="2750">
                  <c:v>486.11768840769071</c:v>
                </c:pt>
                <c:pt idx="2751">
                  <c:v>3581.9798683374211</c:v>
                </c:pt>
                <c:pt idx="2752">
                  <c:v>1122.8633929417081</c:v>
                </c:pt>
                <c:pt idx="2753">
                  <c:v>135.79343878055209</c:v>
                </c:pt>
                <c:pt idx="2754">
                  <c:v>22.82242668580707</c:v>
                </c:pt>
                <c:pt idx="2755">
                  <c:v>123.2411041033582</c:v>
                </c:pt>
                <c:pt idx="2756">
                  <c:v>163.18035080352061</c:v>
                </c:pt>
                <c:pt idx="2757">
                  <c:v>17.116820014355309</c:v>
                </c:pt>
                <c:pt idx="2758">
                  <c:v>50.209338708775597</c:v>
                </c:pt>
                <c:pt idx="2759">
                  <c:v>15.97569868006495</c:v>
                </c:pt>
                <c:pt idx="2760">
                  <c:v>3387.9892415080599</c:v>
                </c:pt>
                <c:pt idx="2761">
                  <c:v>165.4625934721013</c:v>
                </c:pt>
                <c:pt idx="2762">
                  <c:v>67.326158723130717</c:v>
                </c:pt>
                <c:pt idx="2763">
                  <c:v>39.939246700162343</c:v>
                </c:pt>
                <c:pt idx="2764">
                  <c:v>152.91025879490721</c:v>
                </c:pt>
                <c:pt idx="2765">
                  <c:v>18.257941348645659</c:v>
                </c:pt>
                <c:pt idx="2766">
                  <c:v>21.68130535151672</c:v>
                </c:pt>
                <c:pt idx="2767">
                  <c:v>0</c:v>
                </c:pt>
                <c:pt idx="2768">
                  <c:v>151.76913746061709</c:v>
                </c:pt>
                <c:pt idx="2769">
                  <c:v>127.8055894405196</c:v>
                </c:pt>
                <c:pt idx="2770">
                  <c:v>223.65978152090929</c:v>
                </c:pt>
                <c:pt idx="2771">
                  <c:v>140.35792411771351</c:v>
                </c:pt>
                <c:pt idx="2772">
                  <c:v>1.1411213342903539</c:v>
                </c:pt>
                <c:pt idx="2773">
                  <c:v>2.2822426685807069</c:v>
                </c:pt>
                <c:pt idx="2774">
                  <c:v>1.1411213342903539</c:v>
                </c:pt>
                <c:pt idx="2775">
                  <c:v>13.693456011484249</c:v>
                </c:pt>
                <c:pt idx="2776">
                  <c:v>3.4233640028710619</c:v>
                </c:pt>
                <c:pt idx="2777">
                  <c:v>1.1411213342903539</c:v>
                </c:pt>
                <c:pt idx="2778">
                  <c:v>13.693456011484249</c:v>
                </c:pt>
                <c:pt idx="2779">
                  <c:v>15.97569868006495</c:v>
                </c:pt>
                <c:pt idx="2780">
                  <c:v>277.29248423255598</c:v>
                </c:pt>
                <c:pt idx="2781">
                  <c:v>49.068217374485222</c:v>
                </c:pt>
                <c:pt idx="2782">
                  <c:v>764.55129397453697</c:v>
                </c:pt>
                <c:pt idx="2783">
                  <c:v>31.951397360129899</c:v>
                </c:pt>
                <c:pt idx="2784">
                  <c:v>68.467280057421178</c:v>
                </c:pt>
                <c:pt idx="2785">
                  <c:v>12.552334677193899</c:v>
                </c:pt>
                <c:pt idx="2786">
                  <c:v>9.1289706743227921</c:v>
                </c:pt>
                <c:pt idx="2787">
                  <c:v>17.116820014355309</c:v>
                </c:pt>
                <c:pt idx="2788">
                  <c:v>12.552334677193899</c:v>
                </c:pt>
                <c:pt idx="2789">
                  <c:v>259.03454288391032</c:v>
                </c:pt>
                <c:pt idx="2790">
                  <c:v>197.41399083223121</c:v>
                </c:pt>
                <c:pt idx="2791">
                  <c:v>70.749522726001928</c:v>
                </c:pt>
                <c:pt idx="2792">
                  <c:v>66.185037388840286</c:v>
                </c:pt>
                <c:pt idx="2793">
                  <c:v>17.116820014355309</c:v>
                </c:pt>
                <c:pt idx="2794">
                  <c:v>13.693456011484249</c:v>
                </c:pt>
                <c:pt idx="2795">
                  <c:v>7.9878493400324766</c:v>
                </c:pt>
                <c:pt idx="2796">
                  <c:v>3.4233640028710619</c:v>
                </c:pt>
                <c:pt idx="2797">
                  <c:v>0</c:v>
                </c:pt>
                <c:pt idx="2798">
                  <c:v>0</c:v>
                </c:pt>
                <c:pt idx="2799">
                  <c:v>2.2822426685807069</c:v>
                </c:pt>
                <c:pt idx="2800">
                  <c:v>70.749522726001928</c:v>
                </c:pt>
                <c:pt idx="2801">
                  <c:v>5.7056066714517684</c:v>
                </c:pt>
                <c:pt idx="2802">
                  <c:v>3.4233640028710619</c:v>
                </c:pt>
                <c:pt idx="2803">
                  <c:v>67.326158723130717</c:v>
                </c:pt>
                <c:pt idx="2804">
                  <c:v>10.27009200861318</c:v>
                </c:pt>
                <c:pt idx="2805">
                  <c:v>18.257941348645659</c:v>
                </c:pt>
                <c:pt idx="2806">
                  <c:v>3.4233640028710619</c:v>
                </c:pt>
                <c:pt idx="2807">
                  <c:v>427.92050035888161</c:v>
                </c:pt>
                <c:pt idx="2808">
                  <c:v>82.16073606890545</c:v>
                </c:pt>
                <c:pt idx="2809">
                  <c:v>209.9663255094251</c:v>
                </c:pt>
                <c:pt idx="2810">
                  <c:v>106.124284089003</c:v>
                </c:pt>
                <c:pt idx="2811">
                  <c:v>94.713070746099348</c:v>
                </c:pt>
                <c:pt idx="2812">
                  <c:v>39.939246700162343</c:v>
                </c:pt>
                <c:pt idx="2813">
                  <c:v>114.1121334290354</c:v>
                </c:pt>
                <c:pt idx="2814">
                  <c:v>36.51588269729114</c:v>
                </c:pt>
                <c:pt idx="2815">
                  <c:v>1351.0876597997801</c:v>
                </c:pt>
                <c:pt idx="2816">
                  <c:v>42.221489368743043</c:v>
                </c:pt>
                <c:pt idx="2817">
                  <c:v>15.97569868006495</c:v>
                </c:pt>
                <c:pt idx="2818">
                  <c:v>2923.5528584518861</c:v>
                </c:pt>
                <c:pt idx="2819">
                  <c:v>54.773824045936983</c:v>
                </c:pt>
                <c:pt idx="2820">
                  <c:v>4032.7227953821098</c:v>
                </c:pt>
                <c:pt idx="2821">
                  <c:v>2.2822426685807069</c:v>
                </c:pt>
                <c:pt idx="2822">
                  <c:v>14.8345773457746</c:v>
                </c:pt>
                <c:pt idx="2823">
                  <c:v>0</c:v>
                </c:pt>
                <c:pt idx="2824">
                  <c:v>0</c:v>
                </c:pt>
                <c:pt idx="2825">
                  <c:v>0</c:v>
                </c:pt>
                <c:pt idx="2826">
                  <c:v>0</c:v>
                </c:pt>
                <c:pt idx="2827">
                  <c:v>0</c:v>
                </c:pt>
                <c:pt idx="2828">
                  <c:v>0</c:v>
                </c:pt>
                <c:pt idx="2829">
                  <c:v>0</c:v>
                </c:pt>
                <c:pt idx="2830">
                  <c:v>0</c:v>
                </c:pt>
                <c:pt idx="2831">
                  <c:v>0</c:v>
                </c:pt>
                <c:pt idx="2832">
                  <c:v>0</c:v>
                </c:pt>
                <c:pt idx="2833">
                  <c:v>0</c:v>
                </c:pt>
                <c:pt idx="2834">
                  <c:v>0</c:v>
                </c:pt>
                <c:pt idx="2835">
                  <c:v>0</c:v>
                </c:pt>
                <c:pt idx="2836">
                  <c:v>2.2822426685807069</c:v>
                </c:pt>
                <c:pt idx="2837">
                  <c:v>29.669154691549199</c:v>
                </c:pt>
                <c:pt idx="2838">
                  <c:v>0</c:v>
                </c:pt>
                <c:pt idx="2839">
                  <c:v>138.07568144913279</c:v>
                </c:pt>
                <c:pt idx="2840">
                  <c:v>209.9663255094251</c:v>
                </c:pt>
                <c:pt idx="2841">
                  <c:v>2.2822426685807069</c:v>
                </c:pt>
                <c:pt idx="2842">
                  <c:v>1.1411213342903539</c:v>
                </c:pt>
                <c:pt idx="2843">
                  <c:v>5.7056066714517684</c:v>
                </c:pt>
                <c:pt idx="2844">
                  <c:v>9.1289706743227921</c:v>
                </c:pt>
                <c:pt idx="2845">
                  <c:v>37.657004031581643</c:v>
                </c:pt>
                <c:pt idx="2846">
                  <c:v>1460.6353078916529</c:v>
                </c:pt>
                <c:pt idx="2847">
                  <c:v>796.50269133466702</c:v>
                </c:pt>
                <c:pt idx="2848">
                  <c:v>11607.48621240148</c:v>
                </c:pt>
                <c:pt idx="2849">
                  <c:v>22.82242668580707</c:v>
                </c:pt>
                <c:pt idx="2850">
                  <c:v>320.65509493558932</c:v>
                </c:pt>
                <c:pt idx="2851">
                  <c:v>47.927096040194861</c:v>
                </c:pt>
                <c:pt idx="2852">
                  <c:v>140.35792411771351</c:v>
                </c:pt>
                <c:pt idx="2853">
                  <c:v>835.30081670053789</c:v>
                </c:pt>
                <c:pt idx="2854">
                  <c:v>251.04669354387781</c:v>
                </c:pt>
                <c:pt idx="2855">
                  <c:v>5426.031944550632</c:v>
                </c:pt>
                <c:pt idx="2856">
                  <c:v>0</c:v>
                </c:pt>
                <c:pt idx="2857">
                  <c:v>6.84672800574213</c:v>
                </c:pt>
                <c:pt idx="2858">
                  <c:v>596.80645783385307</c:v>
                </c:pt>
                <c:pt idx="2859">
                  <c:v>374.28779764723521</c:v>
                </c:pt>
                <c:pt idx="2860">
                  <c:v>939.1428581209592</c:v>
                </c:pt>
                <c:pt idx="2861">
                  <c:v>1047.549384878545</c:v>
                </c:pt>
                <c:pt idx="2862">
                  <c:v>365.15882697291318</c:v>
                </c:pt>
                <c:pt idx="2863">
                  <c:v>440.47283503607662</c:v>
                </c:pt>
                <c:pt idx="2864">
                  <c:v>516.92796443352768</c:v>
                </c:pt>
                <c:pt idx="2865">
                  <c:v>627.61673385969505</c:v>
                </c:pt>
                <c:pt idx="2866">
                  <c:v>2177.2595058259949</c:v>
                </c:pt>
                <c:pt idx="2867">
                  <c:v>207.68408284084441</c:v>
                </c:pt>
                <c:pt idx="2868">
                  <c:v>3486.125676257031</c:v>
                </c:pt>
                <c:pt idx="2869">
                  <c:v>887.792398077896</c:v>
                </c:pt>
                <c:pt idx="2870">
                  <c:v>2297.0772459264822</c:v>
                </c:pt>
                <c:pt idx="2871">
                  <c:v>2114.4978324400258</c:v>
                </c:pt>
                <c:pt idx="2872">
                  <c:v>2968.0565904892101</c:v>
                </c:pt>
                <c:pt idx="2873">
                  <c:v>1984.410000330925</c:v>
                </c:pt>
                <c:pt idx="2874">
                  <c:v>4121.73025945676</c:v>
                </c:pt>
                <c:pt idx="2875">
                  <c:v>379.99340431868637</c:v>
                </c:pt>
                <c:pt idx="2876">
                  <c:v>5732.9935834747384</c:v>
                </c:pt>
                <c:pt idx="2877">
                  <c:v>731.45877528011704</c:v>
                </c:pt>
                <c:pt idx="2878">
                  <c:v>467.85974705904511</c:v>
                </c:pt>
                <c:pt idx="2879">
                  <c:v>754.28120196592386</c:v>
                </c:pt>
                <c:pt idx="2880">
                  <c:v>607.0765498424679</c:v>
                </c:pt>
                <c:pt idx="2881">
                  <c:v>5132.7637616380116</c:v>
                </c:pt>
                <c:pt idx="2882">
                  <c:v>1351.0876597997801</c:v>
                </c:pt>
                <c:pt idx="2883">
                  <c:v>31.951397360129899</c:v>
                </c:pt>
                <c:pt idx="2884">
                  <c:v>12.552334677193899</c:v>
                </c:pt>
                <c:pt idx="2885">
                  <c:v>30.81027602583956</c:v>
                </c:pt>
                <c:pt idx="2886">
                  <c:v>5.7056066714517684</c:v>
                </c:pt>
                <c:pt idx="2887">
                  <c:v>7.9878493400324766</c:v>
                </c:pt>
                <c:pt idx="2888">
                  <c:v>523.77469243927305</c:v>
                </c:pt>
                <c:pt idx="2889">
                  <c:v>51.350460043065922</c:v>
                </c:pt>
                <c:pt idx="2890">
                  <c:v>9.1289706743227921</c:v>
                </c:pt>
                <c:pt idx="2891">
                  <c:v>41.080368034452732</c:v>
                </c:pt>
                <c:pt idx="2892">
                  <c:v>27.386912022968492</c:v>
                </c:pt>
                <c:pt idx="2893">
                  <c:v>14.8345773457746</c:v>
                </c:pt>
                <c:pt idx="2894">
                  <c:v>2.2822426685807069</c:v>
                </c:pt>
                <c:pt idx="2895">
                  <c:v>9.1289706743227921</c:v>
                </c:pt>
                <c:pt idx="2896">
                  <c:v>4.5644853371613827</c:v>
                </c:pt>
                <c:pt idx="2897">
                  <c:v>160.89810813494</c:v>
                </c:pt>
                <c:pt idx="2898">
                  <c:v>46.785974705904501</c:v>
                </c:pt>
                <c:pt idx="2899">
                  <c:v>15.97569868006495</c:v>
                </c:pt>
                <c:pt idx="2900">
                  <c:v>12.552334677193899</c:v>
                </c:pt>
                <c:pt idx="2901">
                  <c:v>0</c:v>
                </c:pt>
                <c:pt idx="2902">
                  <c:v>6.84672800574213</c:v>
                </c:pt>
                <c:pt idx="2903">
                  <c:v>262.45790688678142</c:v>
                </c:pt>
                <c:pt idx="2904">
                  <c:v>282.99809090400692</c:v>
                </c:pt>
                <c:pt idx="2905">
                  <c:v>1074.9362969015131</c:v>
                </c:pt>
                <c:pt idx="2906">
                  <c:v>847.85315137773284</c:v>
                </c:pt>
                <c:pt idx="2907">
                  <c:v>2821.9930597000448</c:v>
                </c:pt>
                <c:pt idx="2908">
                  <c:v>92.430828077518655</c:v>
                </c:pt>
                <c:pt idx="2909">
                  <c:v>109.547648091874</c:v>
                </c:pt>
                <c:pt idx="2910">
                  <c:v>187.143898823618</c:v>
                </c:pt>
                <c:pt idx="2911">
                  <c:v>81.019614734615203</c:v>
                </c:pt>
                <c:pt idx="2912">
                  <c:v>1126.28675694458</c:v>
                </c:pt>
                <c:pt idx="2913">
                  <c:v>47.927096040194861</c:v>
                </c:pt>
                <c:pt idx="2914">
                  <c:v>36.51588269729114</c:v>
                </c:pt>
                <c:pt idx="2915">
                  <c:v>7.9878493400324766</c:v>
                </c:pt>
                <c:pt idx="2916">
                  <c:v>9.1289706743227921</c:v>
                </c:pt>
                <c:pt idx="2917">
                  <c:v>44.5037320373238</c:v>
                </c:pt>
                <c:pt idx="2918">
                  <c:v>111.8298907604546</c:v>
                </c:pt>
                <c:pt idx="2919">
                  <c:v>135.79343878055209</c:v>
                </c:pt>
                <c:pt idx="2920">
                  <c:v>109.547648091874</c:v>
                </c:pt>
                <c:pt idx="2921">
                  <c:v>154.05138012919781</c:v>
                </c:pt>
                <c:pt idx="2922">
                  <c:v>186.00277748932771</c:v>
                </c:pt>
                <c:pt idx="2923">
                  <c:v>841.00642337199076</c:v>
                </c:pt>
                <c:pt idx="2924">
                  <c:v>4098.9078327709494</c:v>
                </c:pt>
                <c:pt idx="2925">
                  <c:v>553.44384713082161</c:v>
                </c:pt>
                <c:pt idx="2926">
                  <c:v>47.927096040194861</c:v>
                </c:pt>
                <c:pt idx="2927">
                  <c:v>2136.1791377915429</c:v>
                </c:pt>
                <c:pt idx="2928">
                  <c:v>77.596250731744064</c:v>
                </c:pt>
                <c:pt idx="2929">
                  <c:v>18.257941348645659</c:v>
                </c:pt>
                <c:pt idx="2930">
                  <c:v>63.902794720259813</c:v>
                </c:pt>
                <c:pt idx="2931">
                  <c:v>7.9878493400324766</c:v>
                </c:pt>
                <c:pt idx="2932">
                  <c:v>6.84672800574213</c:v>
                </c:pt>
                <c:pt idx="2933">
                  <c:v>49.068217374485222</c:v>
                </c:pt>
                <c:pt idx="2934">
                  <c:v>26.24579068867812</c:v>
                </c:pt>
                <c:pt idx="2935">
                  <c:v>15783.99029590417</c:v>
                </c:pt>
                <c:pt idx="2936">
                  <c:v>111.8298907604546</c:v>
                </c:pt>
                <c:pt idx="2937">
                  <c:v>290.98594024404019</c:v>
                </c:pt>
                <c:pt idx="2938">
                  <c:v>92.430828077518655</c:v>
                </c:pt>
                <c:pt idx="2939">
                  <c:v>245.3410868724261</c:v>
                </c:pt>
                <c:pt idx="2940">
                  <c:v>12.552334677193899</c:v>
                </c:pt>
                <c:pt idx="2941">
                  <c:v>84.442978737485745</c:v>
                </c:pt>
                <c:pt idx="2942">
                  <c:v>29.669154691549199</c:v>
                </c:pt>
                <c:pt idx="2943">
                  <c:v>691.51952857995434</c:v>
                </c:pt>
                <c:pt idx="2944">
                  <c:v>1.1411213342903539</c:v>
                </c:pt>
                <c:pt idx="2945">
                  <c:v>204.26071883797329</c:v>
                </c:pt>
                <c:pt idx="2946">
                  <c:v>253.32893621245859</c:v>
                </c:pt>
                <c:pt idx="2947">
                  <c:v>35.374761363000943</c:v>
                </c:pt>
                <c:pt idx="2948">
                  <c:v>39.939246700162343</c:v>
                </c:pt>
                <c:pt idx="2949">
                  <c:v>556.86721113369026</c:v>
                </c:pt>
                <c:pt idx="2950">
                  <c:v>38.798125365872032</c:v>
                </c:pt>
                <c:pt idx="2951">
                  <c:v>35.374761363000943</c:v>
                </c:pt>
                <c:pt idx="2952">
                  <c:v>4.5644853371613827</c:v>
                </c:pt>
                <c:pt idx="2953">
                  <c:v>74.172886728872712</c:v>
                </c:pt>
                <c:pt idx="2954">
                  <c:v>513.50460043065914</c:v>
                </c:pt>
                <c:pt idx="2955">
                  <c:v>1915.9427202735039</c:v>
                </c:pt>
                <c:pt idx="2956">
                  <c:v>2104.2277404314118</c:v>
                </c:pt>
                <c:pt idx="2957">
                  <c:v>12.552334677193899</c:v>
                </c:pt>
                <c:pt idx="2958">
                  <c:v>15.97569868006495</c:v>
                </c:pt>
                <c:pt idx="2959">
                  <c:v>13.693456011484249</c:v>
                </c:pt>
                <c:pt idx="2960">
                  <c:v>3.4233640028710619</c:v>
                </c:pt>
                <c:pt idx="2961">
                  <c:v>39.939246700162343</c:v>
                </c:pt>
                <c:pt idx="2962">
                  <c:v>39.939246700162343</c:v>
                </c:pt>
                <c:pt idx="2963">
                  <c:v>11.41121334290353</c:v>
                </c:pt>
                <c:pt idx="2964">
                  <c:v>9.1289706743227921</c:v>
                </c:pt>
                <c:pt idx="2965">
                  <c:v>44.5037320373238</c:v>
                </c:pt>
                <c:pt idx="2966">
                  <c:v>10.27009200861318</c:v>
                </c:pt>
                <c:pt idx="2967">
                  <c:v>2.2822426685807069</c:v>
                </c:pt>
                <c:pt idx="2968">
                  <c:v>4.5644853371613827</c:v>
                </c:pt>
                <c:pt idx="2969">
                  <c:v>58.197188048808052</c:v>
                </c:pt>
                <c:pt idx="2970">
                  <c:v>5.7056066714517684</c:v>
                </c:pt>
                <c:pt idx="2971">
                  <c:v>1.1411213342903539</c:v>
                </c:pt>
                <c:pt idx="2972">
                  <c:v>28.528033357258831</c:v>
                </c:pt>
                <c:pt idx="2973">
                  <c:v>603.65318583959709</c:v>
                </c:pt>
                <c:pt idx="2974">
                  <c:v>294.40930424691112</c:v>
                </c:pt>
                <c:pt idx="2975">
                  <c:v>625.33449119111287</c:v>
                </c:pt>
                <c:pt idx="2976">
                  <c:v>620.77000585395251</c:v>
                </c:pt>
                <c:pt idx="2977">
                  <c:v>36.51588269729114</c:v>
                </c:pt>
                <c:pt idx="2978">
                  <c:v>5.7056066714517684</c:v>
                </c:pt>
                <c:pt idx="2979">
                  <c:v>0</c:v>
                </c:pt>
                <c:pt idx="2980">
                  <c:v>1.1411213342903539</c:v>
                </c:pt>
                <c:pt idx="2981">
                  <c:v>6.84672800574213</c:v>
                </c:pt>
                <c:pt idx="2982">
                  <c:v>225.94202418949001</c:v>
                </c:pt>
                <c:pt idx="2983">
                  <c:v>3.4233640028710619</c:v>
                </c:pt>
                <c:pt idx="2984">
                  <c:v>1.1411213342903539</c:v>
                </c:pt>
                <c:pt idx="2985">
                  <c:v>0</c:v>
                </c:pt>
                <c:pt idx="2986">
                  <c:v>1.1411213342903539</c:v>
                </c:pt>
                <c:pt idx="2987">
                  <c:v>5.7056066714517684</c:v>
                </c:pt>
                <c:pt idx="2988">
                  <c:v>0</c:v>
                </c:pt>
                <c:pt idx="2989">
                  <c:v>0</c:v>
                </c:pt>
                <c:pt idx="2990">
                  <c:v>0</c:v>
                </c:pt>
                <c:pt idx="2991">
                  <c:v>0</c:v>
                </c:pt>
                <c:pt idx="2992">
                  <c:v>0</c:v>
                </c:pt>
                <c:pt idx="2993">
                  <c:v>0</c:v>
                </c:pt>
                <c:pt idx="2994">
                  <c:v>0</c:v>
                </c:pt>
                <c:pt idx="2995">
                  <c:v>0</c:v>
                </c:pt>
                <c:pt idx="2996">
                  <c:v>0</c:v>
                </c:pt>
                <c:pt idx="2997">
                  <c:v>3.4233640028710619</c:v>
                </c:pt>
                <c:pt idx="2998">
                  <c:v>0</c:v>
                </c:pt>
                <c:pt idx="2999">
                  <c:v>1.1411213342903539</c:v>
                </c:pt>
                <c:pt idx="3000">
                  <c:v>0</c:v>
                </c:pt>
                <c:pt idx="3001">
                  <c:v>5.7056066714517684</c:v>
                </c:pt>
                <c:pt idx="3002">
                  <c:v>5.7056066714517684</c:v>
                </c:pt>
                <c:pt idx="3003">
                  <c:v>6.84672800574213</c:v>
                </c:pt>
                <c:pt idx="3004">
                  <c:v>1.1411213342903539</c:v>
                </c:pt>
                <c:pt idx="3005">
                  <c:v>0</c:v>
                </c:pt>
                <c:pt idx="3006">
                  <c:v>112.97101209474501</c:v>
                </c:pt>
                <c:pt idx="3007">
                  <c:v>142.6401667862942</c:v>
                </c:pt>
                <c:pt idx="3008">
                  <c:v>189.42614149219881</c:v>
                </c:pt>
                <c:pt idx="3009">
                  <c:v>1473.1876425688461</c:v>
                </c:pt>
                <c:pt idx="3010">
                  <c:v>10.27009200861318</c:v>
                </c:pt>
                <c:pt idx="3011">
                  <c:v>3.4233640028710619</c:v>
                </c:pt>
                <c:pt idx="3012">
                  <c:v>0</c:v>
                </c:pt>
                <c:pt idx="3013">
                  <c:v>11.41121334290353</c:v>
                </c:pt>
                <c:pt idx="3014">
                  <c:v>20.54018401722637</c:v>
                </c:pt>
                <c:pt idx="3015">
                  <c:v>1.1411213342903539</c:v>
                </c:pt>
                <c:pt idx="3016">
                  <c:v>1.1411213342903539</c:v>
                </c:pt>
                <c:pt idx="3017">
                  <c:v>0</c:v>
                </c:pt>
                <c:pt idx="3018">
                  <c:v>3.4233640028710619</c:v>
                </c:pt>
                <c:pt idx="3019">
                  <c:v>12.552334677193899</c:v>
                </c:pt>
                <c:pt idx="3020">
                  <c:v>2.2822426685807069</c:v>
                </c:pt>
                <c:pt idx="3021">
                  <c:v>1348.8054171311981</c:v>
                </c:pt>
                <c:pt idx="3022">
                  <c:v>391.40461766159132</c:v>
                </c:pt>
                <c:pt idx="3023">
                  <c:v>54.773824045936983</c:v>
                </c:pt>
                <c:pt idx="3024">
                  <c:v>1295.1727144195511</c:v>
                </c:pt>
                <c:pt idx="3025">
                  <c:v>118.6766187661968</c:v>
                </c:pt>
                <c:pt idx="3026">
                  <c:v>36.51588269729114</c:v>
                </c:pt>
                <c:pt idx="3027">
                  <c:v>1135.4157276189021</c:v>
                </c:pt>
                <c:pt idx="3028">
                  <c:v>447.3195630418187</c:v>
                </c:pt>
                <c:pt idx="3029">
                  <c:v>818.18399668618395</c:v>
                </c:pt>
                <c:pt idx="3030">
                  <c:v>741.72886728873004</c:v>
                </c:pt>
                <c:pt idx="3031">
                  <c:v>159.75698680064951</c:v>
                </c:pt>
                <c:pt idx="3032">
                  <c:v>53.632702711646623</c:v>
                </c:pt>
                <c:pt idx="3033">
                  <c:v>22.82242668580707</c:v>
                </c:pt>
                <c:pt idx="3034">
                  <c:v>447.3195630418187</c:v>
                </c:pt>
                <c:pt idx="3035">
                  <c:v>34.233640028710603</c:v>
                </c:pt>
                <c:pt idx="3036">
                  <c:v>184.86165615503731</c:v>
                </c:pt>
                <c:pt idx="3037">
                  <c:v>25.104669354387781</c:v>
                </c:pt>
                <c:pt idx="3038">
                  <c:v>81.019614734615203</c:v>
                </c:pt>
                <c:pt idx="3039">
                  <c:v>338.91303628423361</c:v>
                </c:pt>
                <c:pt idx="3040">
                  <c:v>0</c:v>
                </c:pt>
                <c:pt idx="3041">
                  <c:v>45.644853371613991</c:v>
                </c:pt>
                <c:pt idx="3042">
                  <c:v>87.86634274035724</c:v>
                </c:pt>
                <c:pt idx="3043">
                  <c:v>52.491581377356113</c:v>
                </c:pt>
                <c:pt idx="3044">
                  <c:v>453.02516971326992</c:v>
                </c:pt>
                <c:pt idx="3045">
                  <c:v>2688.4818635880738</c:v>
                </c:pt>
                <c:pt idx="3046">
                  <c:v>1532.525951951945</c:v>
                </c:pt>
                <c:pt idx="3047">
                  <c:v>237.35323753239359</c:v>
                </c:pt>
                <c:pt idx="3048">
                  <c:v>720.04756193721289</c:v>
                </c:pt>
                <c:pt idx="3049">
                  <c:v>335.48967228136411</c:v>
                </c:pt>
                <c:pt idx="3050">
                  <c:v>171.16820014355309</c:v>
                </c:pt>
                <c:pt idx="3051">
                  <c:v>1.1411213342903539</c:v>
                </c:pt>
                <c:pt idx="3052">
                  <c:v>0</c:v>
                </c:pt>
                <c:pt idx="3053">
                  <c:v>83.301857403195811</c:v>
                </c:pt>
                <c:pt idx="3054">
                  <c:v>1209.5886143477751</c:v>
                </c:pt>
                <c:pt idx="3055">
                  <c:v>271.58687756110362</c:v>
                </c:pt>
                <c:pt idx="3056">
                  <c:v>393.68686033017212</c:v>
                </c:pt>
                <c:pt idx="3057">
                  <c:v>212.2485681780058</c:v>
                </c:pt>
                <c:pt idx="3058">
                  <c:v>154.05138012919781</c:v>
                </c:pt>
                <c:pt idx="3059">
                  <c:v>224.80090285519969</c:v>
                </c:pt>
                <c:pt idx="3060">
                  <c:v>89.007464074647601</c:v>
                </c:pt>
                <c:pt idx="3061">
                  <c:v>73.031765394582578</c:v>
                </c:pt>
                <c:pt idx="3062">
                  <c:v>1080.641903572965</c:v>
                </c:pt>
                <c:pt idx="3063">
                  <c:v>465.57750439046441</c:v>
                </c:pt>
                <c:pt idx="3064">
                  <c:v>10.27009200861318</c:v>
                </c:pt>
                <c:pt idx="3065">
                  <c:v>1854.322168221825</c:v>
                </c:pt>
                <c:pt idx="3066">
                  <c:v>1073.7951755672229</c:v>
                </c:pt>
                <c:pt idx="3067">
                  <c:v>640.16906853688852</c:v>
                </c:pt>
                <c:pt idx="3068">
                  <c:v>1676.30724007253</c:v>
                </c:pt>
                <c:pt idx="3069">
                  <c:v>5783.2029221835128</c:v>
                </c:pt>
                <c:pt idx="3070">
                  <c:v>1304.3016850938741</c:v>
                </c:pt>
                <c:pt idx="3071">
                  <c:v>15.97569868006495</c:v>
                </c:pt>
                <c:pt idx="3072">
                  <c:v>508.94011509349752</c:v>
                </c:pt>
                <c:pt idx="3073">
                  <c:v>658.42700988553042</c:v>
                </c:pt>
                <c:pt idx="3074">
                  <c:v>14.8345773457746</c:v>
                </c:pt>
                <c:pt idx="3075">
                  <c:v>198.55511216652161</c:v>
                </c:pt>
                <c:pt idx="3076">
                  <c:v>333.2074296127833</c:v>
                </c:pt>
                <c:pt idx="3077">
                  <c:v>132.370074777681</c:v>
                </c:pt>
                <c:pt idx="3078">
                  <c:v>149.48689479203631</c:v>
                </c:pt>
                <c:pt idx="3079">
                  <c:v>10.27009200861318</c:v>
                </c:pt>
                <c:pt idx="3080">
                  <c:v>35.374761363000943</c:v>
                </c:pt>
                <c:pt idx="3081">
                  <c:v>28.528033357258831</c:v>
                </c:pt>
                <c:pt idx="3082">
                  <c:v>63.902794720259813</c:v>
                </c:pt>
                <c:pt idx="3083">
                  <c:v>39.939246700162343</c:v>
                </c:pt>
                <c:pt idx="3084">
                  <c:v>75.314008063163342</c:v>
                </c:pt>
                <c:pt idx="3085">
                  <c:v>58.197188048808052</c:v>
                </c:pt>
                <c:pt idx="3086">
                  <c:v>1032.71480753277</c:v>
                </c:pt>
                <c:pt idx="3087">
                  <c:v>107.2654054232933</c:v>
                </c:pt>
                <c:pt idx="3088">
                  <c:v>86.725221406066879</c:v>
                </c:pt>
                <c:pt idx="3089">
                  <c:v>3.4233640028710619</c:v>
                </c:pt>
                <c:pt idx="3090">
                  <c:v>170.02707880926269</c:v>
                </c:pt>
                <c:pt idx="3091">
                  <c:v>285.28033357258681</c:v>
                </c:pt>
                <c:pt idx="3092">
                  <c:v>136.93456011484091</c:v>
                </c:pt>
                <c:pt idx="3093">
                  <c:v>19.399062682936009</c:v>
                </c:pt>
                <c:pt idx="3094">
                  <c:v>365.15882697291318</c:v>
                </c:pt>
                <c:pt idx="3095">
                  <c:v>68.467280057421178</c:v>
                </c:pt>
                <c:pt idx="3096">
                  <c:v>197.41399083223121</c:v>
                </c:pt>
                <c:pt idx="3097">
                  <c:v>60.479430717388752</c:v>
                </c:pt>
                <c:pt idx="3098">
                  <c:v>368.58219097578421</c:v>
                </c:pt>
                <c:pt idx="3099">
                  <c:v>57.056066714517527</c:v>
                </c:pt>
                <c:pt idx="3100">
                  <c:v>12008.019800737389</c:v>
                </c:pt>
                <c:pt idx="3101">
                  <c:v>60.479430717388752</c:v>
                </c:pt>
                <c:pt idx="3102">
                  <c:v>249.90557220958681</c:v>
                </c:pt>
                <c:pt idx="3103">
                  <c:v>95.854192080389709</c:v>
                </c:pt>
                <c:pt idx="3104">
                  <c:v>8298.2343429594603</c:v>
                </c:pt>
                <c:pt idx="3105">
                  <c:v>2985.1734105035662</c:v>
                </c:pt>
                <c:pt idx="3106">
                  <c:v>104.98316275471259</c:v>
                </c:pt>
                <c:pt idx="3107">
                  <c:v>144.92240945487501</c:v>
                </c:pt>
                <c:pt idx="3108">
                  <c:v>247.6233295410068</c:v>
                </c:pt>
                <c:pt idx="3109">
                  <c:v>213.3896895122962</c:v>
                </c:pt>
                <c:pt idx="3110">
                  <c:v>245.3410868724261</c:v>
                </c:pt>
                <c:pt idx="3111">
                  <c:v>220.23641751803831</c:v>
                </c:pt>
                <c:pt idx="3112">
                  <c:v>158.61586546635911</c:v>
                </c:pt>
                <c:pt idx="3113">
                  <c:v>79.878493400324544</c:v>
                </c:pt>
                <c:pt idx="3114">
                  <c:v>49.068217374485222</c:v>
                </c:pt>
                <c:pt idx="3115">
                  <c:v>151.76913746061709</c:v>
                </c:pt>
                <c:pt idx="3116">
                  <c:v>39.939246700162343</c:v>
                </c:pt>
                <c:pt idx="3117">
                  <c:v>128.94671077480999</c:v>
                </c:pt>
                <c:pt idx="3118">
                  <c:v>63.902794720259813</c:v>
                </c:pt>
                <c:pt idx="3119">
                  <c:v>61.620552051679113</c:v>
                </c:pt>
                <c:pt idx="3120">
                  <c:v>76.455129397453518</c:v>
                </c:pt>
                <c:pt idx="3121">
                  <c:v>116.3943760976161</c:v>
                </c:pt>
                <c:pt idx="3122">
                  <c:v>1325.9829904453909</c:v>
                </c:pt>
                <c:pt idx="3123">
                  <c:v>726.89428994295531</c:v>
                </c:pt>
                <c:pt idx="3124">
                  <c:v>62.761673385969459</c:v>
                </c:pt>
                <c:pt idx="3125">
                  <c:v>329.78406560991232</c:v>
                </c:pt>
                <c:pt idx="3126">
                  <c:v>77.596250731744064</c:v>
                </c:pt>
                <c:pt idx="3127">
                  <c:v>49.068217374485222</c:v>
                </c:pt>
                <c:pt idx="3128">
                  <c:v>106.124284089003</c:v>
                </c:pt>
                <c:pt idx="3129">
                  <c:v>91.28970674322828</c:v>
                </c:pt>
                <c:pt idx="3130">
                  <c:v>74.172886728872712</c:v>
                </c:pt>
                <c:pt idx="3131">
                  <c:v>58921.800096082421</c:v>
                </c:pt>
                <c:pt idx="3132">
                  <c:v>409.66255901023698</c:v>
                </c:pt>
                <c:pt idx="3133">
                  <c:v>2179.541748494576</c:v>
                </c:pt>
                <c:pt idx="3134">
                  <c:v>364.01770563862272</c:v>
                </c:pt>
                <c:pt idx="3135">
                  <c:v>111.8298907604546</c:v>
                </c:pt>
                <c:pt idx="3136">
                  <c:v>11.41121334290353</c:v>
                </c:pt>
                <c:pt idx="3137">
                  <c:v>10.27009200861318</c:v>
                </c:pt>
                <c:pt idx="3138">
                  <c:v>18.257941348645659</c:v>
                </c:pt>
                <c:pt idx="3139">
                  <c:v>0</c:v>
                </c:pt>
                <c:pt idx="3140">
                  <c:v>1.1411213342903539</c:v>
                </c:pt>
                <c:pt idx="3141">
                  <c:v>1712.8231227698211</c:v>
                </c:pt>
                <c:pt idx="3142">
                  <c:v>118.6766187661968</c:v>
                </c:pt>
                <c:pt idx="3143">
                  <c:v>143.78128812058461</c:v>
                </c:pt>
                <c:pt idx="3144">
                  <c:v>2367.8267686524841</c:v>
                </c:pt>
                <c:pt idx="3145">
                  <c:v>739.44662462014787</c:v>
                </c:pt>
                <c:pt idx="3146">
                  <c:v>26.24579068867812</c:v>
                </c:pt>
                <c:pt idx="3147">
                  <c:v>123.2411041033582</c:v>
                </c:pt>
                <c:pt idx="3148">
                  <c:v>13.693456011484249</c:v>
                </c:pt>
                <c:pt idx="3149">
                  <c:v>36.51588269729114</c:v>
                </c:pt>
                <c:pt idx="3150">
                  <c:v>3.4233640028710619</c:v>
                </c:pt>
                <c:pt idx="3151">
                  <c:v>1387.6035424970701</c:v>
                </c:pt>
                <c:pt idx="3152">
                  <c:v>6681.2654122700214</c:v>
                </c:pt>
                <c:pt idx="3153">
                  <c:v>972.23537681538153</c:v>
                </c:pt>
                <c:pt idx="3154">
                  <c:v>167.744836140682</c:v>
                </c:pt>
                <c:pt idx="3155">
                  <c:v>132.370074777681</c:v>
                </c:pt>
                <c:pt idx="3156">
                  <c:v>73.031765394582578</c:v>
                </c:pt>
                <c:pt idx="3157">
                  <c:v>11.41121334290353</c:v>
                </c:pt>
                <c:pt idx="3158">
                  <c:v>3.4233640028710619</c:v>
                </c:pt>
                <c:pt idx="3159">
                  <c:v>158.61586546635911</c:v>
                </c:pt>
                <c:pt idx="3160">
                  <c:v>18.257941348645659</c:v>
                </c:pt>
                <c:pt idx="3161">
                  <c:v>608.21767117675859</c:v>
                </c:pt>
                <c:pt idx="3162">
                  <c:v>157.47474413206879</c:v>
                </c:pt>
                <c:pt idx="3163">
                  <c:v>96.995313414680069</c:v>
                </c:pt>
                <c:pt idx="3164">
                  <c:v>709.7774699286</c:v>
                </c:pt>
                <c:pt idx="3165">
                  <c:v>834.15969536624857</c:v>
                </c:pt>
                <c:pt idx="3166">
                  <c:v>150.62801612632671</c:v>
                </c:pt>
                <c:pt idx="3167">
                  <c:v>722.32980460579336</c:v>
                </c:pt>
                <c:pt idx="3168">
                  <c:v>383.41676832155889</c:v>
                </c:pt>
                <c:pt idx="3169">
                  <c:v>198.55511216652161</c:v>
                </c:pt>
                <c:pt idx="3170">
                  <c:v>62.761673385969459</c:v>
                </c:pt>
                <c:pt idx="3171">
                  <c:v>15.97569868006495</c:v>
                </c:pt>
                <c:pt idx="3172">
                  <c:v>206.54296150655401</c:v>
                </c:pt>
                <c:pt idx="3173">
                  <c:v>206.54296150655401</c:v>
                </c:pt>
                <c:pt idx="3174">
                  <c:v>26.24579068867812</c:v>
                </c:pt>
                <c:pt idx="3175">
                  <c:v>131.22895344339071</c:v>
                </c:pt>
                <c:pt idx="3176">
                  <c:v>1008.751259512673</c:v>
                </c:pt>
                <c:pt idx="3177">
                  <c:v>54.773824045936983</c:v>
                </c:pt>
                <c:pt idx="3178">
                  <c:v>170.02707880926269</c:v>
                </c:pt>
                <c:pt idx="3179">
                  <c:v>117.53549743190641</c:v>
                </c:pt>
                <c:pt idx="3180">
                  <c:v>1885.132444247663</c:v>
                </c:pt>
                <c:pt idx="3181">
                  <c:v>697.22513525140653</c:v>
                </c:pt>
                <c:pt idx="3182">
                  <c:v>55.914945380227323</c:v>
                </c:pt>
                <c:pt idx="3183">
                  <c:v>12.552334677193899</c:v>
                </c:pt>
                <c:pt idx="3184">
                  <c:v>0</c:v>
                </c:pt>
                <c:pt idx="3185">
                  <c:v>111.8298907604546</c:v>
                </c:pt>
                <c:pt idx="3186">
                  <c:v>2480.7977807472289</c:v>
                </c:pt>
                <c:pt idx="3187">
                  <c:v>1792.7016161701461</c:v>
                </c:pt>
                <c:pt idx="3188">
                  <c:v>3066.1930252381808</c:v>
                </c:pt>
                <c:pt idx="3189">
                  <c:v>963.10640614105841</c:v>
                </c:pt>
                <c:pt idx="3190">
                  <c:v>616.20552051679101</c:v>
                </c:pt>
                <c:pt idx="3191">
                  <c:v>5222.9123470469494</c:v>
                </c:pt>
                <c:pt idx="3192">
                  <c:v>2389.5080740040012</c:v>
                </c:pt>
                <c:pt idx="3193">
                  <c:v>6357.1869533315612</c:v>
                </c:pt>
                <c:pt idx="3194">
                  <c:v>2612.0267341906201</c:v>
                </c:pt>
                <c:pt idx="3195">
                  <c:v>1106.887694261643</c:v>
                </c:pt>
                <c:pt idx="3196">
                  <c:v>2977.185561163531</c:v>
                </c:pt>
                <c:pt idx="3197">
                  <c:v>2556.1117888103922</c:v>
                </c:pt>
                <c:pt idx="3198">
                  <c:v>540.89151245362768</c:v>
                </c:pt>
                <c:pt idx="3199">
                  <c:v>999.62228883834939</c:v>
                </c:pt>
                <c:pt idx="3200">
                  <c:v>518.06908576782064</c:v>
                </c:pt>
                <c:pt idx="3201">
                  <c:v>41.080368034452732</c:v>
                </c:pt>
                <c:pt idx="3202">
                  <c:v>120.9588614347775</c:v>
                </c:pt>
                <c:pt idx="3203">
                  <c:v>356.02985629859012</c:v>
                </c:pt>
                <c:pt idx="3204">
                  <c:v>524.91581377356272</c:v>
                </c:pt>
                <c:pt idx="3205">
                  <c:v>690.37840724566399</c:v>
                </c:pt>
                <c:pt idx="3206">
                  <c:v>1249.5278610479379</c:v>
                </c:pt>
                <c:pt idx="3207">
                  <c:v>5140.7516109780436</c:v>
                </c:pt>
                <c:pt idx="3208">
                  <c:v>1.1411213342903539</c:v>
                </c:pt>
                <c:pt idx="3209">
                  <c:v>1292.8904717509711</c:v>
                </c:pt>
                <c:pt idx="3210">
                  <c:v>1664.8960267296261</c:v>
                </c:pt>
                <c:pt idx="3211">
                  <c:v>123.2411041033582</c:v>
                </c:pt>
                <c:pt idx="3212">
                  <c:v>749.71671662876258</c:v>
                </c:pt>
                <c:pt idx="3213">
                  <c:v>151.76913746061709</c:v>
                </c:pt>
                <c:pt idx="3214">
                  <c:v>2747.8201729711718</c:v>
                </c:pt>
                <c:pt idx="3215">
                  <c:v>91.28970674322828</c:v>
                </c:pt>
                <c:pt idx="3216">
                  <c:v>197.41399083223121</c:v>
                </c:pt>
                <c:pt idx="3217">
                  <c:v>318.37285226700868</c:v>
                </c:pt>
                <c:pt idx="3218">
                  <c:v>329.78406560991232</c:v>
                </c:pt>
                <c:pt idx="3219">
                  <c:v>2077.9819497427338</c:v>
                </c:pt>
                <c:pt idx="3220">
                  <c:v>5497.9225886109243</c:v>
                </c:pt>
                <c:pt idx="3221">
                  <c:v>160.89810813494</c:v>
                </c:pt>
                <c:pt idx="3222">
                  <c:v>5655.3973327429894</c:v>
                </c:pt>
                <c:pt idx="3223">
                  <c:v>522.63357110498202</c:v>
                </c:pt>
                <c:pt idx="3224">
                  <c:v>1895.4025362562779</c:v>
                </c:pt>
                <c:pt idx="3225">
                  <c:v>312.66724559555701</c:v>
                </c:pt>
                <c:pt idx="3226">
                  <c:v>4353.3778903176844</c:v>
                </c:pt>
                <c:pt idx="3227">
                  <c:v>225.94202418949001</c:v>
                </c:pt>
                <c:pt idx="3228">
                  <c:v>148.34577345774599</c:v>
                </c:pt>
                <c:pt idx="3229">
                  <c:v>941.42510078954137</c:v>
                </c:pt>
                <c:pt idx="3230">
                  <c:v>725.75316860866496</c:v>
                </c:pt>
                <c:pt idx="3231">
                  <c:v>38.798125365872032</c:v>
                </c:pt>
                <c:pt idx="3232">
                  <c:v>7.9878493400324766</c:v>
                </c:pt>
                <c:pt idx="3233">
                  <c:v>9360.618305183767</c:v>
                </c:pt>
                <c:pt idx="3234">
                  <c:v>382.27564698726849</c:v>
                </c:pt>
                <c:pt idx="3235">
                  <c:v>31.951397360129899</c:v>
                </c:pt>
                <c:pt idx="3236">
                  <c:v>89.007464074647601</c:v>
                </c:pt>
                <c:pt idx="3237">
                  <c:v>99.277556083260777</c:v>
                </c:pt>
                <c:pt idx="3238">
                  <c:v>1731.081064118466</c:v>
                </c:pt>
                <c:pt idx="3239">
                  <c:v>713.20083393147195</c:v>
                </c:pt>
                <c:pt idx="3240">
                  <c:v>3844.4377752242021</c:v>
                </c:pt>
                <c:pt idx="3241">
                  <c:v>580.83075915378936</c:v>
                </c:pt>
                <c:pt idx="3242">
                  <c:v>77.596250731744064</c:v>
                </c:pt>
                <c:pt idx="3243">
                  <c:v>0</c:v>
                </c:pt>
                <c:pt idx="3244">
                  <c:v>18.257941348645659</c:v>
                </c:pt>
                <c:pt idx="3245">
                  <c:v>3.4233640028710619</c:v>
                </c:pt>
                <c:pt idx="3246">
                  <c:v>3.4233640028710619</c:v>
                </c:pt>
                <c:pt idx="3247">
                  <c:v>6.84672800574213</c:v>
                </c:pt>
                <c:pt idx="3248">
                  <c:v>1.1411213342903539</c:v>
                </c:pt>
                <c:pt idx="3249">
                  <c:v>5639.42163406293</c:v>
                </c:pt>
                <c:pt idx="3250">
                  <c:v>433.62610703033442</c:v>
                </c:pt>
                <c:pt idx="3251">
                  <c:v>314.9494882641377</c:v>
                </c:pt>
                <c:pt idx="3252">
                  <c:v>1337.394203788295</c:v>
                </c:pt>
                <c:pt idx="3253">
                  <c:v>2507.0435714359069</c:v>
                </c:pt>
                <c:pt idx="3254">
                  <c:v>9.1289706743227921</c:v>
                </c:pt>
                <c:pt idx="3255">
                  <c:v>2521.8781487816818</c:v>
                </c:pt>
                <c:pt idx="3256">
                  <c:v>601.37094317101651</c:v>
                </c:pt>
                <c:pt idx="3257">
                  <c:v>98.13643474897043</c:v>
                </c:pt>
                <c:pt idx="3258">
                  <c:v>10.27009200861318</c:v>
                </c:pt>
                <c:pt idx="3259">
                  <c:v>4.5644853371613827</c:v>
                </c:pt>
                <c:pt idx="3260">
                  <c:v>1.1411213342903539</c:v>
                </c:pt>
                <c:pt idx="3261">
                  <c:v>0</c:v>
                </c:pt>
                <c:pt idx="3262">
                  <c:v>10.27009200861318</c:v>
                </c:pt>
                <c:pt idx="3263">
                  <c:v>0</c:v>
                </c:pt>
                <c:pt idx="3264">
                  <c:v>472.42423239620632</c:v>
                </c:pt>
                <c:pt idx="3265">
                  <c:v>470.14198972762568</c:v>
                </c:pt>
                <c:pt idx="3266">
                  <c:v>215.67193218087681</c:v>
                </c:pt>
                <c:pt idx="3267">
                  <c:v>164.32147213781101</c:v>
                </c:pt>
                <c:pt idx="3268">
                  <c:v>114.1121334290354</c:v>
                </c:pt>
                <c:pt idx="3269">
                  <c:v>108.40652675758361</c:v>
                </c:pt>
                <c:pt idx="3270">
                  <c:v>424.49713635601017</c:v>
                </c:pt>
                <c:pt idx="3271">
                  <c:v>4.5644853371613827</c:v>
                </c:pt>
                <c:pt idx="3272">
                  <c:v>173.45044281213379</c:v>
                </c:pt>
                <c:pt idx="3273">
                  <c:v>11.41121334290353</c:v>
                </c:pt>
                <c:pt idx="3274">
                  <c:v>1.1411213342903539</c:v>
                </c:pt>
                <c:pt idx="3275">
                  <c:v>9.1289706743227921</c:v>
                </c:pt>
                <c:pt idx="3276">
                  <c:v>22.82242668580707</c:v>
                </c:pt>
                <c:pt idx="3277">
                  <c:v>30.81027602583956</c:v>
                </c:pt>
                <c:pt idx="3278">
                  <c:v>31.951397360129899</c:v>
                </c:pt>
                <c:pt idx="3279">
                  <c:v>1.1411213342903539</c:v>
                </c:pt>
                <c:pt idx="3280">
                  <c:v>9.1289706743227921</c:v>
                </c:pt>
                <c:pt idx="3281">
                  <c:v>3.4233640028710619</c:v>
                </c:pt>
                <c:pt idx="3282">
                  <c:v>6.84672800574213</c:v>
                </c:pt>
                <c:pt idx="3283">
                  <c:v>41.080368034452732</c:v>
                </c:pt>
                <c:pt idx="3284">
                  <c:v>0</c:v>
                </c:pt>
                <c:pt idx="3285">
                  <c:v>767.97465797740813</c:v>
                </c:pt>
                <c:pt idx="3286">
                  <c:v>45.644853371613991</c:v>
                </c:pt>
                <c:pt idx="3287">
                  <c:v>328.64294427562209</c:v>
                </c:pt>
                <c:pt idx="3288">
                  <c:v>23.963548020097431</c:v>
                </c:pt>
                <c:pt idx="3289">
                  <c:v>1259.797953056551</c:v>
                </c:pt>
                <c:pt idx="3290">
                  <c:v>28.528033357258831</c:v>
                </c:pt>
                <c:pt idx="3291">
                  <c:v>61.620552051679113</c:v>
                </c:pt>
                <c:pt idx="3292">
                  <c:v>19.399062682936009</c:v>
                </c:pt>
                <c:pt idx="3293">
                  <c:v>31.951397360129899</c:v>
                </c:pt>
                <c:pt idx="3294">
                  <c:v>19.399062682936009</c:v>
                </c:pt>
                <c:pt idx="3295">
                  <c:v>74.172886728872712</c:v>
                </c:pt>
                <c:pt idx="3296">
                  <c:v>1340.8175677911661</c:v>
                </c:pt>
                <c:pt idx="3297">
                  <c:v>162.03922946923021</c:v>
                </c:pt>
                <c:pt idx="3298">
                  <c:v>943.70734345812355</c:v>
                </c:pt>
                <c:pt idx="3299">
                  <c:v>333.2074296127833</c:v>
                </c:pt>
                <c:pt idx="3300">
                  <c:v>333.2074296127833</c:v>
                </c:pt>
                <c:pt idx="3301">
                  <c:v>1709.3997587669501</c:v>
                </c:pt>
                <c:pt idx="3302">
                  <c:v>123.2411041033582</c:v>
                </c:pt>
                <c:pt idx="3303">
                  <c:v>922.02603810660582</c:v>
                </c:pt>
                <c:pt idx="3304">
                  <c:v>891.21576208076624</c:v>
                </c:pt>
                <c:pt idx="3305">
                  <c:v>5.7056066714517684</c:v>
                </c:pt>
                <c:pt idx="3306">
                  <c:v>1635.2268720380771</c:v>
                </c:pt>
                <c:pt idx="3307">
                  <c:v>3968.8200006618499</c:v>
                </c:pt>
                <c:pt idx="3308">
                  <c:v>13.693456011484249</c:v>
                </c:pt>
                <c:pt idx="3309">
                  <c:v>788.51484199463459</c:v>
                </c:pt>
                <c:pt idx="3310">
                  <c:v>774.82138598315021</c:v>
                </c:pt>
                <c:pt idx="3311">
                  <c:v>406.23919500736582</c:v>
                </c:pt>
                <c:pt idx="3312">
                  <c:v>25.104669354387781</c:v>
                </c:pt>
                <c:pt idx="3313">
                  <c:v>769.11577931169904</c:v>
                </c:pt>
                <c:pt idx="3314">
                  <c:v>2728.4211102882359</c:v>
                </c:pt>
                <c:pt idx="3315">
                  <c:v>223.65978152090929</c:v>
                </c:pt>
                <c:pt idx="3316">
                  <c:v>943.70734345812355</c:v>
                </c:pt>
                <c:pt idx="3317">
                  <c:v>4773.3105413365502</c:v>
                </c:pt>
                <c:pt idx="3318">
                  <c:v>2354.133312641</c:v>
                </c:pt>
                <c:pt idx="3319">
                  <c:v>8330.18574031959</c:v>
                </c:pt>
                <c:pt idx="3320">
                  <c:v>255.61117888103931</c:v>
                </c:pt>
                <c:pt idx="3321">
                  <c:v>872.9578207321191</c:v>
                </c:pt>
                <c:pt idx="3322">
                  <c:v>53.632702711646623</c:v>
                </c:pt>
                <c:pt idx="3323">
                  <c:v>110.6887694261643</c:v>
                </c:pt>
                <c:pt idx="3324">
                  <c:v>20.54018401722637</c:v>
                </c:pt>
                <c:pt idx="3325">
                  <c:v>34.233640028710603</c:v>
                </c:pt>
                <c:pt idx="3326">
                  <c:v>9.1289706743227921</c:v>
                </c:pt>
                <c:pt idx="3327">
                  <c:v>20.54018401722637</c:v>
                </c:pt>
                <c:pt idx="3328">
                  <c:v>2570.9463661561672</c:v>
                </c:pt>
                <c:pt idx="3329">
                  <c:v>85.584100071776533</c:v>
                </c:pt>
                <c:pt idx="3330">
                  <c:v>600.22982183672605</c:v>
                </c:pt>
                <c:pt idx="3331">
                  <c:v>270.44575622681373</c:v>
                </c:pt>
                <c:pt idx="3332">
                  <c:v>281.85696956971742</c:v>
                </c:pt>
                <c:pt idx="3333">
                  <c:v>893.49800474934705</c:v>
                </c:pt>
                <c:pt idx="3334">
                  <c:v>1442.3773665430069</c:v>
                </c:pt>
                <c:pt idx="3335">
                  <c:v>123.2411041033582</c:v>
                </c:pt>
                <c:pt idx="3336">
                  <c:v>1040.7026568728029</c:v>
                </c:pt>
                <c:pt idx="3337">
                  <c:v>69.608401391711283</c:v>
                </c:pt>
                <c:pt idx="3338">
                  <c:v>38.798125365872032</c:v>
                </c:pt>
                <c:pt idx="3339">
                  <c:v>94.713070746099348</c:v>
                </c:pt>
                <c:pt idx="3340">
                  <c:v>179.1560494835856</c:v>
                </c:pt>
                <c:pt idx="3341">
                  <c:v>73.031765394582578</c:v>
                </c:pt>
                <c:pt idx="3342">
                  <c:v>130.0878321091003</c:v>
                </c:pt>
                <c:pt idx="3343">
                  <c:v>92.430828077518655</c:v>
                </c:pt>
                <c:pt idx="3344">
                  <c:v>29.669154691549199</c:v>
                </c:pt>
                <c:pt idx="3345">
                  <c:v>118.6766187661968</c:v>
                </c:pt>
                <c:pt idx="3346">
                  <c:v>59.338309383098398</c:v>
                </c:pt>
                <c:pt idx="3347">
                  <c:v>3.4233640028710619</c:v>
                </c:pt>
                <c:pt idx="3348">
                  <c:v>2.2822426685807069</c:v>
                </c:pt>
                <c:pt idx="3349">
                  <c:v>3.4233640028710619</c:v>
                </c:pt>
                <c:pt idx="3350">
                  <c:v>415.36816568168871</c:v>
                </c:pt>
                <c:pt idx="3351">
                  <c:v>52.491581377356113</c:v>
                </c:pt>
                <c:pt idx="3352">
                  <c:v>50.209338708775597</c:v>
                </c:pt>
                <c:pt idx="3353">
                  <c:v>47.927096040194861</c:v>
                </c:pt>
                <c:pt idx="3354">
                  <c:v>146.06353078916521</c:v>
                </c:pt>
                <c:pt idx="3355">
                  <c:v>19.399062682936009</c:v>
                </c:pt>
                <c:pt idx="3356">
                  <c:v>9725.7771321566888</c:v>
                </c:pt>
                <c:pt idx="3357">
                  <c:v>953.97743546673576</c:v>
                </c:pt>
                <c:pt idx="3358">
                  <c:v>2584.63982216765</c:v>
                </c:pt>
                <c:pt idx="3359">
                  <c:v>273.86912022968482</c:v>
                </c:pt>
                <c:pt idx="3360">
                  <c:v>199.6962335008119</c:v>
                </c:pt>
                <c:pt idx="3361">
                  <c:v>134.6523174462618</c:v>
                </c:pt>
                <c:pt idx="3362">
                  <c:v>123.2411041033582</c:v>
                </c:pt>
                <c:pt idx="3363">
                  <c:v>103.84204142042221</c:v>
                </c:pt>
                <c:pt idx="3364">
                  <c:v>702.93074192285803</c:v>
                </c:pt>
                <c:pt idx="3365">
                  <c:v>700.64849925427745</c:v>
                </c:pt>
                <c:pt idx="3366">
                  <c:v>301.25603225265178</c:v>
                </c:pt>
                <c:pt idx="3367">
                  <c:v>207.68408284084441</c:v>
                </c:pt>
                <c:pt idx="3368">
                  <c:v>241.91772286955501</c:v>
                </c:pt>
                <c:pt idx="3369">
                  <c:v>790.79708466321517</c:v>
                </c:pt>
                <c:pt idx="3370">
                  <c:v>2282.242668580705</c:v>
                </c:pt>
                <c:pt idx="3371">
                  <c:v>3366.3079361565442</c:v>
                </c:pt>
                <c:pt idx="3372">
                  <c:v>8257.1539749249714</c:v>
                </c:pt>
                <c:pt idx="3373">
                  <c:v>293.26818291261941</c:v>
                </c:pt>
                <c:pt idx="3374">
                  <c:v>334.34855094707211</c:v>
                </c:pt>
                <c:pt idx="3375">
                  <c:v>1.1411213342903539</c:v>
                </c:pt>
                <c:pt idx="3376">
                  <c:v>1.1411213342903539</c:v>
                </c:pt>
                <c:pt idx="3377">
                  <c:v>4.5644853371613827</c:v>
                </c:pt>
                <c:pt idx="3378">
                  <c:v>4.5644853371613827</c:v>
                </c:pt>
                <c:pt idx="3379">
                  <c:v>4.5644853371613827</c:v>
                </c:pt>
                <c:pt idx="3380">
                  <c:v>11.41121334290353</c:v>
                </c:pt>
                <c:pt idx="3381">
                  <c:v>35.374761363000943</c:v>
                </c:pt>
                <c:pt idx="3382">
                  <c:v>25.104669354387781</c:v>
                </c:pt>
                <c:pt idx="3383">
                  <c:v>10.27009200861318</c:v>
                </c:pt>
                <c:pt idx="3384">
                  <c:v>1.1411213342903539</c:v>
                </c:pt>
                <c:pt idx="3385">
                  <c:v>12.552334677193899</c:v>
                </c:pt>
                <c:pt idx="3386">
                  <c:v>4.5644853371613827</c:v>
                </c:pt>
                <c:pt idx="3387">
                  <c:v>866.1110927263785</c:v>
                </c:pt>
                <c:pt idx="3388">
                  <c:v>754.28120196592386</c:v>
                </c:pt>
                <c:pt idx="3389">
                  <c:v>637.88682586830771</c:v>
                </c:pt>
                <c:pt idx="3390">
                  <c:v>115.2532547633257</c:v>
                </c:pt>
                <c:pt idx="3391">
                  <c:v>163.18035080352061</c:v>
                </c:pt>
                <c:pt idx="3392">
                  <c:v>2171.5538991545432</c:v>
                </c:pt>
                <c:pt idx="3393">
                  <c:v>1531.384830617654</c:v>
                </c:pt>
                <c:pt idx="3394">
                  <c:v>417.65040835026952</c:v>
                </c:pt>
                <c:pt idx="3395">
                  <c:v>351.46537096142862</c:v>
                </c:pt>
                <c:pt idx="3396">
                  <c:v>672.12046589701788</c:v>
                </c:pt>
                <c:pt idx="3397">
                  <c:v>10.27009200861318</c:v>
                </c:pt>
                <c:pt idx="3398">
                  <c:v>0</c:v>
                </c:pt>
                <c:pt idx="3399">
                  <c:v>134.6523174462618</c:v>
                </c:pt>
                <c:pt idx="3400">
                  <c:v>19.399062682936009</c:v>
                </c:pt>
                <c:pt idx="3401">
                  <c:v>170.02707880926269</c:v>
                </c:pt>
                <c:pt idx="3402">
                  <c:v>799.92605533753795</c:v>
                </c:pt>
                <c:pt idx="3403">
                  <c:v>2226.3277232004798</c:v>
                </c:pt>
                <c:pt idx="3404">
                  <c:v>57.056066714517527</c:v>
                </c:pt>
                <c:pt idx="3405">
                  <c:v>1292.8904717509711</c:v>
                </c:pt>
                <c:pt idx="3406">
                  <c:v>2146.449229800156</c:v>
                </c:pt>
                <c:pt idx="3407">
                  <c:v>1582.7352906607209</c:v>
                </c:pt>
                <c:pt idx="3408">
                  <c:v>1251.8101037165179</c:v>
                </c:pt>
                <c:pt idx="3409">
                  <c:v>441.61395637036702</c:v>
                </c:pt>
                <c:pt idx="3410">
                  <c:v>1603.2754746779469</c:v>
                </c:pt>
                <c:pt idx="3411">
                  <c:v>1084.0652675758361</c:v>
                </c:pt>
                <c:pt idx="3412">
                  <c:v>2987.455653172146</c:v>
                </c:pt>
                <c:pt idx="3413">
                  <c:v>3.4233640028710619</c:v>
                </c:pt>
                <c:pt idx="3414">
                  <c:v>22.82242668580707</c:v>
                </c:pt>
                <c:pt idx="3415">
                  <c:v>3.4233640028710619</c:v>
                </c:pt>
                <c:pt idx="3416">
                  <c:v>43.36261070303344</c:v>
                </c:pt>
                <c:pt idx="3417">
                  <c:v>26.24579068867812</c:v>
                </c:pt>
                <c:pt idx="3418">
                  <c:v>402.8158310044949</c:v>
                </c:pt>
                <c:pt idx="3419">
                  <c:v>1927.353933616406</c:v>
                </c:pt>
                <c:pt idx="3420">
                  <c:v>77.596250731744064</c:v>
                </c:pt>
                <c:pt idx="3421">
                  <c:v>930.01388744663905</c:v>
                </c:pt>
                <c:pt idx="3422">
                  <c:v>179.1560494835856</c:v>
                </c:pt>
                <c:pt idx="3423">
                  <c:v>328.64294427562209</c:v>
                </c:pt>
                <c:pt idx="3424">
                  <c:v>1009.892380846963</c:v>
                </c:pt>
                <c:pt idx="3425">
                  <c:v>983.64659015828499</c:v>
                </c:pt>
                <c:pt idx="3426">
                  <c:v>165.4625934721013</c:v>
                </c:pt>
                <c:pt idx="3427">
                  <c:v>1097.75872358732</c:v>
                </c:pt>
                <c:pt idx="3428">
                  <c:v>7381.9139115242988</c:v>
                </c:pt>
                <c:pt idx="3429">
                  <c:v>9199.7201970488313</c:v>
                </c:pt>
                <c:pt idx="3430">
                  <c:v>1626.0979013637541</c:v>
                </c:pt>
                <c:pt idx="3431">
                  <c:v>29.669154691549199</c:v>
                </c:pt>
                <c:pt idx="3432">
                  <c:v>180.29717081787601</c:v>
                </c:pt>
                <c:pt idx="3433">
                  <c:v>212.2485681780058</c:v>
                </c:pt>
                <c:pt idx="3434">
                  <c:v>1032.71480753277</c:v>
                </c:pt>
                <c:pt idx="3435">
                  <c:v>30.81027602583956</c:v>
                </c:pt>
                <c:pt idx="3436">
                  <c:v>1.1411213342903539</c:v>
                </c:pt>
                <c:pt idx="3437">
                  <c:v>7.9878493400324766</c:v>
                </c:pt>
                <c:pt idx="3438">
                  <c:v>19.399062682936009</c:v>
                </c:pt>
                <c:pt idx="3439">
                  <c:v>54.773824045936983</c:v>
                </c:pt>
                <c:pt idx="3440">
                  <c:v>561.4316964708529</c:v>
                </c:pt>
                <c:pt idx="3441">
                  <c:v>54.773824045936983</c:v>
                </c:pt>
                <c:pt idx="3442">
                  <c:v>26.24579068867812</c:v>
                </c:pt>
                <c:pt idx="3443">
                  <c:v>31.951397360129899</c:v>
                </c:pt>
                <c:pt idx="3444">
                  <c:v>5.7056066714517684</c:v>
                </c:pt>
                <c:pt idx="3445">
                  <c:v>70.749522726001928</c:v>
                </c:pt>
                <c:pt idx="3446">
                  <c:v>59.338309383098398</c:v>
                </c:pt>
                <c:pt idx="3447">
                  <c:v>57.056066714517527</c:v>
                </c:pt>
                <c:pt idx="3448">
                  <c:v>232.78875219523221</c:v>
                </c:pt>
                <c:pt idx="3449">
                  <c:v>122.09998276906801</c:v>
                </c:pt>
                <c:pt idx="3450">
                  <c:v>14723.88857634843</c:v>
                </c:pt>
                <c:pt idx="3451">
                  <c:v>421.07377235314061</c:v>
                </c:pt>
                <c:pt idx="3452">
                  <c:v>765.69241530882755</c:v>
                </c:pt>
                <c:pt idx="3453">
                  <c:v>138.07568144913279</c:v>
                </c:pt>
                <c:pt idx="3454">
                  <c:v>640.16906853688852</c:v>
                </c:pt>
                <c:pt idx="3455">
                  <c:v>101.5597987518415</c:v>
                </c:pt>
                <c:pt idx="3456">
                  <c:v>4469.7722664153198</c:v>
                </c:pt>
                <c:pt idx="3457">
                  <c:v>53.632702711646623</c:v>
                </c:pt>
                <c:pt idx="3458">
                  <c:v>74.172886728872712</c:v>
                </c:pt>
                <c:pt idx="3459">
                  <c:v>28.528033357258831</c:v>
                </c:pt>
                <c:pt idx="3460">
                  <c:v>193.99062682936011</c:v>
                </c:pt>
                <c:pt idx="3461">
                  <c:v>391.40461766159132</c:v>
                </c:pt>
                <c:pt idx="3462">
                  <c:v>5.7056066714517684</c:v>
                </c:pt>
                <c:pt idx="3463">
                  <c:v>29.669154691549199</c:v>
                </c:pt>
                <c:pt idx="3464">
                  <c:v>492.96441641343279</c:v>
                </c:pt>
                <c:pt idx="3465">
                  <c:v>39.939246700162343</c:v>
                </c:pt>
                <c:pt idx="3466">
                  <c:v>651.58028187979198</c:v>
                </c:pt>
                <c:pt idx="3467">
                  <c:v>617.34664185108136</c:v>
                </c:pt>
                <c:pt idx="3468">
                  <c:v>0</c:v>
                </c:pt>
                <c:pt idx="3469">
                  <c:v>165.4625934721013</c:v>
                </c:pt>
                <c:pt idx="3470">
                  <c:v>4517.6993624555198</c:v>
                </c:pt>
                <c:pt idx="3471">
                  <c:v>44.5037320373238</c:v>
                </c:pt>
                <c:pt idx="3472">
                  <c:v>2064.2884937312501</c:v>
                </c:pt>
                <c:pt idx="3473">
                  <c:v>7150.2662806633598</c:v>
                </c:pt>
                <c:pt idx="3474">
                  <c:v>469.00086839333568</c:v>
                </c:pt>
                <c:pt idx="3475">
                  <c:v>84.442978737485745</c:v>
                </c:pt>
                <c:pt idx="3476">
                  <c:v>76.455129397453518</c:v>
                </c:pt>
                <c:pt idx="3477">
                  <c:v>458.73077638472222</c:v>
                </c:pt>
                <c:pt idx="3478">
                  <c:v>33.092518694420299</c:v>
                </c:pt>
                <c:pt idx="3479">
                  <c:v>20.54018401722637</c:v>
                </c:pt>
                <c:pt idx="3480">
                  <c:v>4743.6413866450002</c:v>
                </c:pt>
                <c:pt idx="3481">
                  <c:v>110.6887694261643</c:v>
                </c:pt>
                <c:pt idx="3482">
                  <c:v>440.47283503607662</c:v>
                </c:pt>
                <c:pt idx="3483">
                  <c:v>375.42891898152448</c:v>
                </c:pt>
                <c:pt idx="3484">
                  <c:v>1267.785802396583</c:v>
                </c:pt>
                <c:pt idx="3485">
                  <c:v>18.257941348645659</c:v>
                </c:pt>
                <c:pt idx="3486">
                  <c:v>1742.4922774613699</c:v>
                </c:pt>
                <c:pt idx="3487">
                  <c:v>588.8186084938211</c:v>
                </c:pt>
                <c:pt idx="3488">
                  <c:v>4.5644853371613827</c:v>
                </c:pt>
                <c:pt idx="3489">
                  <c:v>597.94757916814535</c:v>
                </c:pt>
                <c:pt idx="3490">
                  <c:v>6212.2645438766858</c:v>
                </c:pt>
                <c:pt idx="3491">
                  <c:v>86.725221406066879</c:v>
                </c:pt>
                <c:pt idx="3492">
                  <c:v>280.71584823542702</c:v>
                </c:pt>
                <c:pt idx="3493">
                  <c:v>607.0765498424679</c:v>
                </c:pt>
                <c:pt idx="3494">
                  <c:v>2512.74917810736</c:v>
                </c:pt>
                <c:pt idx="3495">
                  <c:v>51.350460043065922</c:v>
                </c:pt>
                <c:pt idx="3496">
                  <c:v>325.21958027275082</c:v>
                </c:pt>
                <c:pt idx="3497">
                  <c:v>437.04947103320552</c:v>
                </c:pt>
                <c:pt idx="3498">
                  <c:v>253.32893621245859</c:v>
                </c:pt>
                <c:pt idx="3499">
                  <c:v>144.92240945487501</c:v>
                </c:pt>
                <c:pt idx="3500">
                  <c:v>57.056066714517527</c:v>
                </c:pt>
                <c:pt idx="3501">
                  <c:v>79.878493400324544</c:v>
                </c:pt>
                <c:pt idx="3502">
                  <c:v>16535.989255201519</c:v>
                </c:pt>
                <c:pt idx="3503">
                  <c:v>1763.032461478597</c:v>
                </c:pt>
                <c:pt idx="3504">
                  <c:v>527.19805644214352</c:v>
                </c:pt>
                <c:pt idx="3505">
                  <c:v>4424.1274130437014</c:v>
                </c:pt>
                <c:pt idx="3506">
                  <c:v>1705.9763947640799</c:v>
                </c:pt>
                <c:pt idx="3507">
                  <c:v>238.494358866684</c:v>
                </c:pt>
                <c:pt idx="3508">
                  <c:v>50.209338708775597</c:v>
                </c:pt>
                <c:pt idx="3509">
                  <c:v>103.84204142042221</c:v>
                </c:pt>
                <c:pt idx="3510">
                  <c:v>1023.585836858448</c:v>
                </c:pt>
                <c:pt idx="3511">
                  <c:v>1274.6325304023251</c:v>
                </c:pt>
                <c:pt idx="3512">
                  <c:v>1105.7465729273531</c:v>
                </c:pt>
                <c:pt idx="3513">
                  <c:v>107.2654054232933</c:v>
                </c:pt>
                <c:pt idx="3514">
                  <c:v>34.233640028710603</c:v>
                </c:pt>
                <c:pt idx="3515">
                  <c:v>440.47283503607662</c:v>
                </c:pt>
                <c:pt idx="3516">
                  <c:v>102.7009200861318</c:v>
                </c:pt>
                <c:pt idx="3517">
                  <c:v>259.03454288391032</c:v>
                </c:pt>
                <c:pt idx="3518">
                  <c:v>0</c:v>
                </c:pt>
                <c:pt idx="3519">
                  <c:v>419.93265101885021</c:v>
                </c:pt>
                <c:pt idx="3520">
                  <c:v>123.2411041033582</c:v>
                </c:pt>
                <c:pt idx="3521">
                  <c:v>92.430828077518655</c:v>
                </c:pt>
                <c:pt idx="3522">
                  <c:v>14.8345773457746</c:v>
                </c:pt>
                <c:pt idx="3523">
                  <c:v>217.95417484945759</c:v>
                </c:pt>
                <c:pt idx="3524">
                  <c:v>86.725221406066879</c:v>
                </c:pt>
                <c:pt idx="3525">
                  <c:v>43.36261070303344</c:v>
                </c:pt>
                <c:pt idx="3526">
                  <c:v>126.66446810622919</c:v>
                </c:pt>
                <c:pt idx="3527">
                  <c:v>4.5644853371613827</c:v>
                </c:pt>
                <c:pt idx="3528">
                  <c:v>35.374761363000943</c:v>
                </c:pt>
                <c:pt idx="3529">
                  <c:v>0</c:v>
                </c:pt>
                <c:pt idx="3530">
                  <c:v>18.257941348645659</c:v>
                </c:pt>
                <c:pt idx="3531">
                  <c:v>15.97569868006495</c:v>
                </c:pt>
                <c:pt idx="3532">
                  <c:v>10.27009200861318</c:v>
                </c:pt>
                <c:pt idx="3533">
                  <c:v>0</c:v>
                </c:pt>
                <c:pt idx="3534">
                  <c:v>1.1411213342903539</c:v>
                </c:pt>
                <c:pt idx="3535">
                  <c:v>39.939246700162343</c:v>
                </c:pt>
                <c:pt idx="3536">
                  <c:v>5.7056066714517684</c:v>
                </c:pt>
                <c:pt idx="3537">
                  <c:v>0</c:v>
                </c:pt>
                <c:pt idx="3538">
                  <c:v>33.092518694420299</c:v>
                </c:pt>
                <c:pt idx="3539">
                  <c:v>0</c:v>
                </c:pt>
                <c:pt idx="3540">
                  <c:v>0</c:v>
                </c:pt>
                <c:pt idx="3541">
                  <c:v>10.27009200861318</c:v>
                </c:pt>
                <c:pt idx="3542">
                  <c:v>6.84672800574213</c:v>
                </c:pt>
                <c:pt idx="3543">
                  <c:v>0</c:v>
                </c:pt>
                <c:pt idx="3544">
                  <c:v>0</c:v>
                </c:pt>
                <c:pt idx="3545">
                  <c:v>303.53827492123361</c:v>
                </c:pt>
                <c:pt idx="3546">
                  <c:v>252.18781487816821</c:v>
                </c:pt>
                <c:pt idx="3547">
                  <c:v>0</c:v>
                </c:pt>
                <c:pt idx="3548">
                  <c:v>6.84672800574213</c:v>
                </c:pt>
                <c:pt idx="3549">
                  <c:v>2.2822426685807069</c:v>
                </c:pt>
                <c:pt idx="3550">
                  <c:v>3.4233640028710619</c:v>
                </c:pt>
                <c:pt idx="3551">
                  <c:v>3.4233640028710619</c:v>
                </c:pt>
                <c:pt idx="3552">
                  <c:v>3182.5874013357961</c:v>
                </c:pt>
                <c:pt idx="3553">
                  <c:v>494.10553774772319</c:v>
                </c:pt>
                <c:pt idx="3554">
                  <c:v>1142.262455624644</c:v>
                </c:pt>
                <c:pt idx="3555">
                  <c:v>2225.186601866189</c:v>
                </c:pt>
                <c:pt idx="3556">
                  <c:v>35.374761363000943</c:v>
                </c:pt>
                <c:pt idx="3557">
                  <c:v>146.06353078916521</c:v>
                </c:pt>
                <c:pt idx="3558">
                  <c:v>317.23173093271822</c:v>
                </c:pt>
                <c:pt idx="3559">
                  <c:v>650.43916054550141</c:v>
                </c:pt>
                <c:pt idx="3560">
                  <c:v>158.61586546635911</c:v>
                </c:pt>
                <c:pt idx="3561">
                  <c:v>34.233640028710603</c:v>
                </c:pt>
                <c:pt idx="3562">
                  <c:v>77.596250731744064</c:v>
                </c:pt>
                <c:pt idx="3563">
                  <c:v>297.83266824978227</c:v>
                </c:pt>
                <c:pt idx="3564">
                  <c:v>10260.96303793886</c:v>
                </c:pt>
                <c:pt idx="3565">
                  <c:v>409.66255901023698</c:v>
                </c:pt>
                <c:pt idx="3566">
                  <c:v>2033.4782177054101</c:v>
                </c:pt>
                <c:pt idx="3567">
                  <c:v>120.9588614347775</c:v>
                </c:pt>
                <c:pt idx="3568">
                  <c:v>215.67193218087681</c:v>
                </c:pt>
                <c:pt idx="3569">
                  <c:v>27.386912022968492</c:v>
                </c:pt>
                <c:pt idx="3570">
                  <c:v>14.8345773457746</c:v>
                </c:pt>
                <c:pt idx="3571">
                  <c:v>11.41121334290353</c:v>
                </c:pt>
                <c:pt idx="3572">
                  <c:v>45.644853371613991</c:v>
                </c:pt>
                <c:pt idx="3573">
                  <c:v>3.4233640028710619</c:v>
                </c:pt>
                <c:pt idx="3574">
                  <c:v>2.2822426685807069</c:v>
                </c:pt>
                <c:pt idx="3575">
                  <c:v>4.5644853371613827</c:v>
                </c:pt>
                <c:pt idx="3576">
                  <c:v>23.963548020097431</c:v>
                </c:pt>
                <c:pt idx="3577">
                  <c:v>15.97569868006495</c:v>
                </c:pt>
                <c:pt idx="3578">
                  <c:v>6.84672800574213</c:v>
                </c:pt>
                <c:pt idx="3579">
                  <c:v>142.6401667862942</c:v>
                </c:pt>
                <c:pt idx="3580">
                  <c:v>33.092518694420299</c:v>
                </c:pt>
                <c:pt idx="3581">
                  <c:v>41.080368034452732</c:v>
                </c:pt>
                <c:pt idx="3582">
                  <c:v>2225.186601866189</c:v>
                </c:pt>
                <c:pt idx="3583">
                  <c:v>738.30550328585787</c:v>
                </c:pt>
                <c:pt idx="3584">
                  <c:v>46.785974705904501</c:v>
                </c:pt>
                <c:pt idx="3585">
                  <c:v>537.46814845075642</c:v>
                </c:pt>
                <c:pt idx="3586">
                  <c:v>4175.362962168404</c:v>
                </c:pt>
                <c:pt idx="3587">
                  <c:v>4392.1760156835717</c:v>
                </c:pt>
                <c:pt idx="3588">
                  <c:v>0</c:v>
                </c:pt>
                <c:pt idx="3589">
                  <c:v>12.552334677193899</c:v>
                </c:pt>
                <c:pt idx="3590">
                  <c:v>2286.80715391787</c:v>
                </c:pt>
                <c:pt idx="3591">
                  <c:v>214.53081084658649</c:v>
                </c:pt>
                <c:pt idx="3592">
                  <c:v>843.28866604057157</c:v>
                </c:pt>
                <c:pt idx="3593">
                  <c:v>7.9878493400324766</c:v>
                </c:pt>
                <c:pt idx="3594">
                  <c:v>3.4233640028710619</c:v>
                </c:pt>
                <c:pt idx="3595">
                  <c:v>34.233640028710603</c:v>
                </c:pt>
                <c:pt idx="3596">
                  <c:v>1.1411213342903539</c:v>
                </c:pt>
                <c:pt idx="3597">
                  <c:v>6.84672800574213</c:v>
                </c:pt>
                <c:pt idx="3598">
                  <c:v>25.104669354387781</c:v>
                </c:pt>
                <c:pt idx="3599">
                  <c:v>5.7056066714517684</c:v>
                </c:pt>
                <c:pt idx="3600">
                  <c:v>144.92240945487501</c:v>
                </c:pt>
                <c:pt idx="3601">
                  <c:v>391.40461766159132</c:v>
                </c:pt>
                <c:pt idx="3602">
                  <c:v>159.75698680064951</c:v>
                </c:pt>
                <c:pt idx="3603">
                  <c:v>1.1411213342903539</c:v>
                </c:pt>
                <c:pt idx="3604">
                  <c:v>33.092518694420299</c:v>
                </c:pt>
                <c:pt idx="3605">
                  <c:v>107.2654054232933</c:v>
                </c:pt>
                <c:pt idx="3606">
                  <c:v>1.1411213342903539</c:v>
                </c:pt>
                <c:pt idx="3607">
                  <c:v>157.47474413206879</c:v>
                </c:pt>
                <c:pt idx="3608">
                  <c:v>110.6887694261643</c:v>
                </c:pt>
                <c:pt idx="3609">
                  <c:v>53.632702711646623</c:v>
                </c:pt>
                <c:pt idx="3610">
                  <c:v>213.3896895122962</c:v>
                </c:pt>
                <c:pt idx="3611">
                  <c:v>77.596250731744064</c:v>
                </c:pt>
                <c:pt idx="3612">
                  <c:v>44.5037320373238</c:v>
                </c:pt>
                <c:pt idx="3613">
                  <c:v>42.221489368743043</c:v>
                </c:pt>
                <c:pt idx="3614">
                  <c:v>30.81027602583956</c:v>
                </c:pt>
                <c:pt idx="3615">
                  <c:v>12.552334677193899</c:v>
                </c:pt>
                <c:pt idx="3616">
                  <c:v>11.41121334290353</c:v>
                </c:pt>
                <c:pt idx="3617">
                  <c:v>51.350460043065922</c:v>
                </c:pt>
                <c:pt idx="3618">
                  <c:v>5.7056066714517684</c:v>
                </c:pt>
                <c:pt idx="3619">
                  <c:v>1.1411213342903539</c:v>
                </c:pt>
                <c:pt idx="3620">
                  <c:v>15.97569868006495</c:v>
                </c:pt>
                <c:pt idx="3621">
                  <c:v>109.547648091874</c:v>
                </c:pt>
                <c:pt idx="3622">
                  <c:v>15.97569868006495</c:v>
                </c:pt>
                <c:pt idx="3623">
                  <c:v>46.785974705904501</c:v>
                </c:pt>
                <c:pt idx="3624">
                  <c:v>125.5233467719389</c:v>
                </c:pt>
                <c:pt idx="3625">
                  <c:v>184.86165615503731</c:v>
                </c:pt>
                <c:pt idx="3626">
                  <c:v>54.773824045936983</c:v>
                </c:pt>
                <c:pt idx="3627">
                  <c:v>1.1411213342903539</c:v>
                </c:pt>
                <c:pt idx="3628">
                  <c:v>353.74761363000971</c:v>
                </c:pt>
                <c:pt idx="3629">
                  <c:v>13.693456011484249</c:v>
                </c:pt>
                <c:pt idx="3630">
                  <c:v>7.9878493400324766</c:v>
                </c:pt>
                <c:pt idx="3631">
                  <c:v>13.693456011484249</c:v>
                </c:pt>
                <c:pt idx="3632">
                  <c:v>2.2822426685807069</c:v>
                </c:pt>
                <c:pt idx="3633">
                  <c:v>195.13174816365051</c:v>
                </c:pt>
                <c:pt idx="3634">
                  <c:v>1411.567090517168</c:v>
                </c:pt>
                <c:pt idx="3635">
                  <c:v>360.59434163575202</c:v>
                </c:pt>
                <c:pt idx="3636">
                  <c:v>197.41399083223121</c:v>
                </c:pt>
                <c:pt idx="3637">
                  <c:v>565.99618180801542</c:v>
                </c:pt>
                <c:pt idx="3638">
                  <c:v>447.3195630418187</c:v>
                </c:pt>
                <c:pt idx="3639">
                  <c:v>322.93733760416961</c:v>
                </c:pt>
                <c:pt idx="3640">
                  <c:v>221.37753885232871</c:v>
                </c:pt>
                <c:pt idx="3641">
                  <c:v>927.73164477805756</c:v>
                </c:pt>
                <c:pt idx="3642">
                  <c:v>14.8345773457746</c:v>
                </c:pt>
                <c:pt idx="3643">
                  <c:v>7.9878493400324766</c:v>
                </c:pt>
                <c:pt idx="3644">
                  <c:v>33.092518694420299</c:v>
                </c:pt>
                <c:pt idx="3645">
                  <c:v>39.939246700162343</c:v>
                </c:pt>
                <c:pt idx="3646">
                  <c:v>120.9588614347775</c:v>
                </c:pt>
                <c:pt idx="3647">
                  <c:v>0</c:v>
                </c:pt>
                <c:pt idx="3648">
                  <c:v>30.81027602583956</c:v>
                </c:pt>
                <c:pt idx="3649">
                  <c:v>74.172886728872712</c:v>
                </c:pt>
                <c:pt idx="3650">
                  <c:v>58.197188048808052</c:v>
                </c:pt>
                <c:pt idx="3651">
                  <c:v>118.6766187661968</c:v>
                </c:pt>
                <c:pt idx="3652">
                  <c:v>43.36261070303344</c:v>
                </c:pt>
                <c:pt idx="3653">
                  <c:v>213.3896895122962</c:v>
                </c:pt>
                <c:pt idx="3654">
                  <c:v>67.326158723130717</c:v>
                </c:pt>
                <c:pt idx="3655">
                  <c:v>14.8345773457746</c:v>
                </c:pt>
                <c:pt idx="3656">
                  <c:v>52.491581377356113</c:v>
                </c:pt>
                <c:pt idx="3657">
                  <c:v>36.51588269729114</c:v>
                </c:pt>
                <c:pt idx="3658">
                  <c:v>10.27009200861318</c:v>
                </c:pt>
                <c:pt idx="3659">
                  <c:v>51.350460043065922</c:v>
                </c:pt>
                <c:pt idx="3660">
                  <c:v>30.81027602583956</c:v>
                </c:pt>
                <c:pt idx="3661">
                  <c:v>5.7056066714517684</c:v>
                </c:pt>
                <c:pt idx="3662">
                  <c:v>31.951397360129899</c:v>
                </c:pt>
                <c:pt idx="3663">
                  <c:v>37.657004031581643</c:v>
                </c:pt>
                <c:pt idx="3664">
                  <c:v>38.798125365872032</c:v>
                </c:pt>
                <c:pt idx="3665">
                  <c:v>35.374761363000943</c:v>
                </c:pt>
                <c:pt idx="3666">
                  <c:v>10.27009200861318</c:v>
                </c:pt>
                <c:pt idx="3667">
                  <c:v>2.2822426685807069</c:v>
                </c:pt>
                <c:pt idx="3668">
                  <c:v>12.552334677193899</c:v>
                </c:pt>
                <c:pt idx="3669">
                  <c:v>7.9878493400324766</c:v>
                </c:pt>
                <c:pt idx="3670">
                  <c:v>31.951397360129899</c:v>
                </c:pt>
                <c:pt idx="3671">
                  <c:v>31.951397360129899</c:v>
                </c:pt>
                <c:pt idx="3672">
                  <c:v>84.442978737485745</c:v>
                </c:pt>
                <c:pt idx="3673">
                  <c:v>1.1411213342903539</c:v>
                </c:pt>
                <c:pt idx="3674">
                  <c:v>683.53167923992203</c:v>
                </c:pt>
                <c:pt idx="3675">
                  <c:v>0</c:v>
                </c:pt>
                <c:pt idx="3676">
                  <c:v>3.4233640028710619</c:v>
                </c:pt>
                <c:pt idx="3677">
                  <c:v>14.8345773457746</c:v>
                </c:pt>
                <c:pt idx="3678">
                  <c:v>65.043916054550152</c:v>
                </c:pt>
                <c:pt idx="3679">
                  <c:v>8703.3324166325292</c:v>
                </c:pt>
                <c:pt idx="3680">
                  <c:v>1886.2735655819549</c:v>
                </c:pt>
                <c:pt idx="3681">
                  <c:v>176.873806815005</c:v>
                </c:pt>
                <c:pt idx="3682">
                  <c:v>45.644853371613991</c:v>
                </c:pt>
                <c:pt idx="3683">
                  <c:v>73.031765394582578</c:v>
                </c:pt>
                <c:pt idx="3684">
                  <c:v>823.88960335763545</c:v>
                </c:pt>
                <c:pt idx="3685">
                  <c:v>199.6962335008119</c:v>
                </c:pt>
                <c:pt idx="3686">
                  <c:v>1084.0652675758361</c:v>
                </c:pt>
                <c:pt idx="3687">
                  <c:v>176.873806815005</c:v>
                </c:pt>
                <c:pt idx="3688">
                  <c:v>35.374761363000943</c:v>
                </c:pt>
                <c:pt idx="3689">
                  <c:v>14.8345773457746</c:v>
                </c:pt>
                <c:pt idx="3690">
                  <c:v>29.669154691549199</c:v>
                </c:pt>
                <c:pt idx="3691">
                  <c:v>2103.086619097121</c:v>
                </c:pt>
                <c:pt idx="3692">
                  <c:v>53.632702711646623</c:v>
                </c:pt>
                <c:pt idx="3693">
                  <c:v>60.479430717388752</c:v>
                </c:pt>
                <c:pt idx="3694">
                  <c:v>38.798125365872032</c:v>
                </c:pt>
                <c:pt idx="3695">
                  <c:v>117.53549743190641</c:v>
                </c:pt>
                <c:pt idx="3696">
                  <c:v>2082.5464350798961</c:v>
                </c:pt>
                <c:pt idx="3697">
                  <c:v>264.74014955536211</c:v>
                </c:pt>
                <c:pt idx="3698">
                  <c:v>73.031765394582578</c:v>
                </c:pt>
                <c:pt idx="3699">
                  <c:v>86.725221406066879</c:v>
                </c:pt>
                <c:pt idx="3700">
                  <c:v>1685.436210746853</c:v>
                </c:pt>
                <c:pt idx="3701">
                  <c:v>135.79343878055209</c:v>
                </c:pt>
                <c:pt idx="3702">
                  <c:v>79.878493400324544</c:v>
                </c:pt>
                <c:pt idx="3703">
                  <c:v>207.68408284084441</c:v>
                </c:pt>
                <c:pt idx="3704">
                  <c:v>204.26071883797329</c:v>
                </c:pt>
                <c:pt idx="3705">
                  <c:v>433.62610703033442</c:v>
                </c:pt>
                <c:pt idx="3706">
                  <c:v>385.69901099013953</c:v>
                </c:pt>
                <c:pt idx="3707">
                  <c:v>197.41399083223121</c:v>
                </c:pt>
                <c:pt idx="3708">
                  <c:v>378.8522829843975</c:v>
                </c:pt>
                <c:pt idx="3709">
                  <c:v>140.35792411771351</c:v>
                </c:pt>
                <c:pt idx="3710">
                  <c:v>327.50182294133151</c:v>
                </c:pt>
                <c:pt idx="3711">
                  <c:v>555.7260897994023</c:v>
                </c:pt>
                <c:pt idx="3712">
                  <c:v>53.632702711646623</c:v>
                </c:pt>
                <c:pt idx="3713">
                  <c:v>168.88595747497229</c:v>
                </c:pt>
                <c:pt idx="3714">
                  <c:v>296.69154691549193</c:v>
                </c:pt>
                <c:pt idx="3715">
                  <c:v>257.89342154961992</c:v>
                </c:pt>
                <c:pt idx="3716">
                  <c:v>37.657004031581643</c:v>
                </c:pt>
                <c:pt idx="3717">
                  <c:v>360.59434163575202</c:v>
                </c:pt>
                <c:pt idx="3718">
                  <c:v>180.29717081787601</c:v>
                </c:pt>
                <c:pt idx="3719">
                  <c:v>175.73268548071451</c:v>
                </c:pt>
                <c:pt idx="3720">
                  <c:v>799.92605533753795</c:v>
                </c:pt>
                <c:pt idx="3721">
                  <c:v>125.5233467719389</c:v>
                </c:pt>
                <c:pt idx="3722">
                  <c:v>20.54018401722637</c:v>
                </c:pt>
                <c:pt idx="3723">
                  <c:v>46.785974705904501</c:v>
                </c:pt>
                <c:pt idx="3724">
                  <c:v>27.386912022968492</c:v>
                </c:pt>
                <c:pt idx="3725">
                  <c:v>295.55042558120181</c:v>
                </c:pt>
                <c:pt idx="3726">
                  <c:v>328.64294427562209</c:v>
                </c:pt>
                <c:pt idx="3727">
                  <c:v>1086.347510244417</c:v>
                </c:pt>
                <c:pt idx="3728">
                  <c:v>102.7009200861318</c:v>
                </c:pt>
                <c:pt idx="3729">
                  <c:v>0</c:v>
                </c:pt>
                <c:pt idx="3730">
                  <c:v>66.185037388840286</c:v>
                </c:pt>
                <c:pt idx="3731">
                  <c:v>230.5065095266514</c:v>
                </c:pt>
                <c:pt idx="3732">
                  <c:v>1737.9277921242101</c:v>
                </c:pt>
                <c:pt idx="3733">
                  <c:v>668.69710189414729</c:v>
                </c:pt>
                <c:pt idx="3734">
                  <c:v>58.197188048808052</c:v>
                </c:pt>
                <c:pt idx="3735">
                  <c:v>142.6401667862942</c:v>
                </c:pt>
                <c:pt idx="3736">
                  <c:v>114.1121334290354</c:v>
                </c:pt>
                <c:pt idx="3737">
                  <c:v>69.608401391711283</c:v>
                </c:pt>
                <c:pt idx="3738">
                  <c:v>71.890644060292303</c:v>
                </c:pt>
                <c:pt idx="3739">
                  <c:v>206.54296150655401</c:v>
                </c:pt>
                <c:pt idx="3740">
                  <c:v>62.761673385969459</c:v>
                </c:pt>
                <c:pt idx="3741">
                  <c:v>126.66446810622919</c:v>
                </c:pt>
                <c:pt idx="3742">
                  <c:v>127.8055894405196</c:v>
                </c:pt>
                <c:pt idx="3743">
                  <c:v>3737.17236980091</c:v>
                </c:pt>
                <c:pt idx="3744">
                  <c:v>109.547648091874</c:v>
                </c:pt>
                <c:pt idx="3745">
                  <c:v>7.9878493400324766</c:v>
                </c:pt>
                <c:pt idx="3746">
                  <c:v>30.81027602583956</c:v>
                </c:pt>
                <c:pt idx="3747">
                  <c:v>1.1411213342903539</c:v>
                </c:pt>
                <c:pt idx="3748">
                  <c:v>2.2822426685807069</c:v>
                </c:pt>
                <c:pt idx="3749">
                  <c:v>0</c:v>
                </c:pt>
                <c:pt idx="3750">
                  <c:v>5.7056066714517684</c:v>
                </c:pt>
                <c:pt idx="3751">
                  <c:v>2.2822426685807069</c:v>
                </c:pt>
                <c:pt idx="3752">
                  <c:v>3.4233640028710619</c:v>
                </c:pt>
                <c:pt idx="3753">
                  <c:v>1.1411213342903539</c:v>
                </c:pt>
                <c:pt idx="3754">
                  <c:v>0</c:v>
                </c:pt>
                <c:pt idx="3755">
                  <c:v>1.1411213342903539</c:v>
                </c:pt>
                <c:pt idx="3756">
                  <c:v>0</c:v>
                </c:pt>
                <c:pt idx="3757">
                  <c:v>0</c:v>
                </c:pt>
                <c:pt idx="3758">
                  <c:v>1.1411213342903539</c:v>
                </c:pt>
                <c:pt idx="3759">
                  <c:v>1.1411213342903539</c:v>
                </c:pt>
                <c:pt idx="3760">
                  <c:v>0</c:v>
                </c:pt>
                <c:pt idx="3761">
                  <c:v>2.2822426685807069</c:v>
                </c:pt>
                <c:pt idx="3762">
                  <c:v>0</c:v>
                </c:pt>
                <c:pt idx="3763">
                  <c:v>0</c:v>
                </c:pt>
                <c:pt idx="3764">
                  <c:v>1.1411213342903539</c:v>
                </c:pt>
                <c:pt idx="3765">
                  <c:v>0</c:v>
                </c:pt>
                <c:pt idx="3766">
                  <c:v>0</c:v>
                </c:pt>
                <c:pt idx="3767">
                  <c:v>1.1411213342903539</c:v>
                </c:pt>
                <c:pt idx="3768">
                  <c:v>1.1411213342903539</c:v>
                </c:pt>
                <c:pt idx="3769">
                  <c:v>2.2822426685807069</c:v>
                </c:pt>
                <c:pt idx="3770">
                  <c:v>4.5644853371613827</c:v>
                </c:pt>
                <c:pt idx="3771">
                  <c:v>1.1411213342903539</c:v>
                </c:pt>
                <c:pt idx="3772">
                  <c:v>4.5644853371613827</c:v>
                </c:pt>
                <c:pt idx="3773">
                  <c:v>22.82242668580707</c:v>
                </c:pt>
                <c:pt idx="3774">
                  <c:v>5.7056066714517684</c:v>
                </c:pt>
                <c:pt idx="3775">
                  <c:v>3.4233640028710619</c:v>
                </c:pt>
                <c:pt idx="3776">
                  <c:v>13.693456011484249</c:v>
                </c:pt>
                <c:pt idx="3777">
                  <c:v>0</c:v>
                </c:pt>
                <c:pt idx="3778">
                  <c:v>3.4233640028710619</c:v>
                </c:pt>
                <c:pt idx="3779">
                  <c:v>2.2822426685807069</c:v>
                </c:pt>
                <c:pt idx="3780">
                  <c:v>0</c:v>
                </c:pt>
                <c:pt idx="3781">
                  <c:v>95.854192080389709</c:v>
                </c:pt>
                <c:pt idx="3782">
                  <c:v>18.257941348645659</c:v>
                </c:pt>
                <c:pt idx="3783">
                  <c:v>10.27009200861318</c:v>
                </c:pt>
                <c:pt idx="3784">
                  <c:v>7.9878493400324766</c:v>
                </c:pt>
                <c:pt idx="3785">
                  <c:v>948.27182879528289</c:v>
                </c:pt>
                <c:pt idx="3786">
                  <c:v>43.36261070303344</c:v>
                </c:pt>
                <c:pt idx="3787">
                  <c:v>22.82242668580707</c:v>
                </c:pt>
                <c:pt idx="3788">
                  <c:v>91.28970674322828</c:v>
                </c:pt>
                <c:pt idx="3789">
                  <c:v>14.8345773457746</c:v>
                </c:pt>
                <c:pt idx="3790">
                  <c:v>17.116820014355309</c:v>
                </c:pt>
                <c:pt idx="3791">
                  <c:v>340.05415761852532</c:v>
                </c:pt>
                <c:pt idx="3792">
                  <c:v>158.61586546635911</c:v>
                </c:pt>
                <c:pt idx="3793">
                  <c:v>75.314008063163342</c:v>
                </c:pt>
                <c:pt idx="3794">
                  <c:v>118.6766187661968</c:v>
                </c:pt>
                <c:pt idx="3795">
                  <c:v>26.24579068867812</c:v>
                </c:pt>
                <c:pt idx="3796">
                  <c:v>66.185037388840286</c:v>
                </c:pt>
                <c:pt idx="3797">
                  <c:v>115.2532547633257</c:v>
                </c:pt>
                <c:pt idx="3798">
                  <c:v>15.97569868006495</c:v>
                </c:pt>
                <c:pt idx="3799">
                  <c:v>50.209338708775597</c:v>
                </c:pt>
                <c:pt idx="3800">
                  <c:v>101.5597987518415</c:v>
                </c:pt>
                <c:pt idx="3801">
                  <c:v>35.374761363000943</c:v>
                </c:pt>
                <c:pt idx="3802">
                  <c:v>166.60371480639159</c:v>
                </c:pt>
                <c:pt idx="3803">
                  <c:v>20.54018401722637</c:v>
                </c:pt>
                <c:pt idx="3804">
                  <c:v>54.773824045936983</c:v>
                </c:pt>
                <c:pt idx="3805">
                  <c:v>909.47370342941201</c:v>
                </c:pt>
                <c:pt idx="3806">
                  <c:v>1262.080195725131</c:v>
                </c:pt>
                <c:pt idx="3807">
                  <c:v>159.75698680064951</c:v>
                </c:pt>
                <c:pt idx="3808">
                  <c:v>691.51952857995434</c:v>
                </c:pt>
                <c:pt idx="3809">
                  <c:v>350.32424962713861</c:v>
                </c:pt>
                <c:pt idx="3810">
                  <c:v>781.66811398889251</c:v>
                </c:pt>
                <c:pt idx="3811">
                  <c:v>142.6401667862942</c:v>
                </c:pt>
                <c:pt idx="3812">
                  <c:v>492.96441641343279</c:v>
                </c:pt>
                <c:pt idx="3813">
                  <c:v>797.64381266895805</c:v>
                </c:pt>
                <c:pt idx="3814">
                  <c:v>796.50269133466702</c:v>
                </c:pt>
                <c:pt idx="3815">
                  <c:v>263.59902822107159</c:v>
                </c:pt>
                <c:pt idx="3816">
                  <c:v>374.28779764723521</c:v>
                </c:pt>
                <c:pt idx="3817">
                  <c:v>4654.6339225703532</c:v>
                </c:pt>
                <c:pt idx="3818">
                  <c:v>927.73164477805756</c:v>
                </c:pt>
                <c:pt idx="3819">
                  <c:v>3090.1565732582781</c:v>
                </c:pt>
                <c:pt idx="3820">
                  <c:v>216.81305351516721</c:v>
                </c:pt>
                <c:pt idx="3821">
                  <c:v>239.63548020097431</c:v>
                </c:pt>
                <c:pt idx="3822">
                  <c:v>1165.0848823104509</c:v>
                </c:pt>
                <c:pt idx="3823">
                  <c:v>556.86721113369026</c:v>
                </c:pt>
                <c:pt idx="3824">
                  <c:v>41.080368034452732</c:v>
                </c:pt>
                <c:pt idx="3825">
                  <c:v>23.963548020097431</c:v>
                </c:pt>
                <c:pt idx="3826">
                  <c:v>2.2822426685807069</c:v>
                </c:pt>
                <c:pt idx="3827">
                  <c:v>1303.160563759584</c:v>
                </c:pt>
                <c:pt idx="3828">
                  <c:v>1988.974485668087</c:v>
                </c:pt>
                <c:pt idx="3829">
                  <c:v>1048.6905062128351</c:v>
                </c:pt>
                <c:pt idx="3830">
                  <c:v>7.9878493400324766</c:v>
                </c:pt>
                <c:pt idx="3831">
                  <c:v>5.7056066714517684</c:v>
                </c:pt>
                <c:pt idx="3832">
                  <c:v>46.785974705904501</c:v>
                </c:pt>
                <c:pt idx="3833">
                  <c:v>30.81027602583956</c:v>
                </c:pt>
                <c:pt idx="3834">
                  <c:v>6.84672800574213</c:v>
                </c:pt>
                <c:pt idx="3835">
                  <c:v>2467.1043247357452</c:v>
                </c:pt>
                <c:pt idx="3836">
                  <c:v>50.209338708775597</c:v>
                </c:pt>
                <c:pt idx="3837">
                  <c:v>267.0223922239428</c:v>
                </c:pt>
                <c:pt idx="3838">
                  <c:v>4199.3265101885017</c:v>
                </c:pt>
                <c:pt idx="3839">
                  <c:v>5042.6151762290729</c:v>
                </c:pt>
                <c:pt idx="3840">
                  <c:v>539.75039111933745</c:v>
                </c:pt>
                <c:pt idx="3841">
                  <c:v>58.197188048808052</c:v>
                </c:pt>
                <c:pt idx="3842">
                  <c:v>73.031765394582578</c:v>
                </c:pt>
                <c:pt idx="3843">
                  <c:v>13.693456011484249</c:v>
                </c:pt>
                <c:pt idx="3844">
                  <c:v>29.669154691549199</c:v>
                </c:pt>
                <c:pt idx="3845">
                  <c:v>55.914945380227323</c:v>
                </c:pt>
                <c:pt idx="3846">
                  <c:v>69.608401391711283</c:v>
                </c:pt>
                <c:pt idx="3847">
                  <c:v>320.65509493558932</c:v>
                </c:pt>
                <c:pt idx="3848">
                  <c:v>30.81027602583956</c:v>
                </c:pt>
                <c:pt idx="3849">
                  <c:v>43.36261070303344</c:v>
                </c:pt>
                <c:pt idx="3850">
                  <c:v>57.056066714517527</c:v>
                </c:pt>
                <c:pt idx="3851">
                  <c:v>43.36261070303344</c:v>
                </c:pt>
                <c:pt idx="3852">
                  <c:v>4761.8993279936458</c:v>
                </c:pt>
                <c:pt idx="3853">
                  <c:v>1659.190420058173</c:v>
                </c:pt>
                <c:pt idx="3854">
                  <c:v>538.60926978504472</c:v>
                </c:pt>
                <c:pt idx="3855">
                  <c:v>38.798125365872032</c:v>
                </c:pt>
                <c:pt idx="3856">
                  <c:v>2242.3034218805451</c:v>
                </c:pt>
                <c:pt idx="3857">
                  <c:v>803.34941934040739</c:v>
                </c:pt>
                <c:pt idx="3858">
                  <c:v>0</c:v>
                </c:pt>
                <c:pt idx="3859">
                  <c:v>0</c:v>
                </c:pt>
                <c:pt idx="3860">
                  <c:v>1007.610138178383</c:v>
                </c:pt>
                <c:pt idx="3861">
                  <c:v>27.386912022968492</c:v>
                </c:pt>
                <c:pt idx="3862">
                  <c:v>12.552334677193899</c:v>
                </c:pt>
                <c:pt idx="3863">
                  <c:v>2.2822426685807069</c:v>
                </c:pt>
                <c:pt idx="3864">
                  <c:v>426.77937902459212</c:v>
                </c:pt>
                <c:pt idx="3865">
                  <c:v>2357.556676643871</c:v>
                </c:pt>
                <c:pt idx="3866">
                  <c:v>190.5672628264891</c:v>
                </c:pt>
                <c:pt idx="3867">
                  <c:v>12.552334677193899</c:v>
                </c:pt>
                <c:pt idx="3868">
                  <c:v>59.338309383098398</c:v>
                </c:pt>
                <c:pt idx="3869">
                  <c:v>171.16820014355309</c:v>
                </c:pt>
                <c:pt idx="3870">
                  <c:v>848.99427271202319</c:v>
                </c:pt>
                <c:pt idx="3871">
                  <c:v>164.32147213781101</c:v>
                </c:pt>
                <c:pt idx="3872">
                  <c:v>235.07099486381281</c:v>
                </c:pt>
                <c:pt idx="3873">
                  <c:v>132.370074777681</c:v>
                </c:pt>
                <c:pt idx="3874">
                  <c:v>73.031765394582578</c:v>
                </c:pt>
                <c:pt idx="3875">
                  <c:v>435.90834969891512</c:v>
                </c:pt>
                <c:pt idx="3876">
                  <c:v>874.09894206641104</c:v>
                </c:pt>
                <c:pt idx="3877">
                  <c:v>636.74570453401805</c:v>
                </c:pt>
                <c:pt idx="3878">
                  <c:v>562.57281780514438</c:v>
                </c:pt>
                <c:pt idx="3879">
                  <c:v>495.24665908201342</c:v>
                </c:pt>
                <c:pt idx="3880">
                  <c:v>2129.3324097857999</c:v>
                </c:pt>
                <c:pt idx="3881">
                  <c:v>321.79621626987807</c:v>
                </c:pt>
                <c:pt idx="3882">
                  <c:v>2200.0819325118018</c:v>
                </c:pt>
                <c:pt idx="3883">
                  <c:v>494.10553774772319</c:v>
                </c:pt>
                <c:pt idx="3884">
                  <c:v>103.84204142042221</c:v>
                </c:pt>
                <c:pt idx="3885">
                  <c:v>1890.8380509191161</c:v>
                </c:pt>
                <c:pt idx="3886">
                  <c:v>0</c:v>
                </c:pt>
                <c:pt idx="3887">
                  <c:v>14.8345773457746</c:v>
                </c:pt>
                <c:pt idx="3888">
                  <c:v>77.596250731744064</c:v>
                </c:pt>
                <c:pt idx="3889">
                  <c:v>62.761673385969459</c:v>
                </c:pt>
                <c:pt idx="3890">
                  <c:v>0</c:v>
                </c:pt>
                <c:pt idx="3891">
                  <c:v>212.2485681780058</c:v>
                </c:pt>
                <c:pt idx="3892">
                  <c:v>4.5644853371613827</c:v>
                </c:pt>
                <c:pt idx="3893">
                  <c:v>0</c:v>
                </c:pt>
                <c:pt idx="3894">
                  <c:v>63.902794720259813</c:v>
                </c:pt>
                <c:pt idx="3895">
                  <c:v>2.2822426685807069</c:v>
                </c:pt>
                <c:pt idx="3896">
                  <c:v>0</c:v>
                </c:pt>
                <c:pt idx="3897">
                  <c:v>443.89619903894692</c:v>
                </c:pt>
                <c:pt idx="3898">
                  <c:v>0</c:v>
                </c:pt>
                <c:pt idx="3899">
                  <c:v>138.07568144913279</c:v>
                </c:pt>
                <c:pt idx="3900">
                  <c:v>90.148585408937933</c:v>
                </c:pt>
                <c:pt idx="3901">
                  <c:v>46.785974705904501</c:v>
                </c:pt>
                <c:pt idx="3902">
                  <c:v>1.1411213342903539</c:v>
                </c:pt>
                <c:pt idx="3903">
                  <c:v>148.34577345774599</c:v>
                </c:pt>
                <c:pt idx="3904">
                  <c:v>28.528033357258831</c:v>
                </c:pt>
                <c:pt idx="3905">
                  <c:v>1.1411213342903539</c:v>
                </c:pt>
                <c:pt idx="3906">
                  <c:v>3.4233640028710619</c:v>
                </c:pt>
                <c:pt idx="3907">
                  <c:v>2.2822426685807069</c:v>
                </c:pt>
                <c:pt idx="3908">
                  <c:v>26.24579068867812</c:v>
                </c:pt>
                <c:pt idx="3909">
                  <c:v>10.27009200861318</c:v>
                </c:pt>
                <c:pt idx="3910">
                  <c:v>47.927096040194861</c:v>
                </c:pt>
                <c:pt idx="3911">
                  <c:v>54.773824045936983</c:v>
                </c:pt>
                <c:pt idx="3912">
                  <c:v>257.89342154961992</c:v>
                </c:pt>
                <c:pt idx="3913">
                  <c:v>1412.7082118514579</c:v>
                </c:pt>
                <c:pt idx="3914">
                  <c:v>21.68130535151672</c:v>
                </c:pt>
                <c:pt idx="3915">
                  <c:v>4.5644853371613827</c:v>
                </c:pt>
                <c:pt idx="3916">
                  <c:v>62.761673385969459</c:v>
                </c:pt>
                <c:pt idx="3917">
                  <c:v>528.33917777643376</c:v>
                </c:pt>
                <c:pt idx="3918">
                  <c:v>303.53827492123361</c:v>
                </c:pt>
                <c:pt idx="3919">
                  <c:v>144.92240945487501</c:v>
                </c:pt>
                <c:pt idx="3920">
                  <c:v>175.73268548071451</c:v>
                </c:pt>
                <c:pt idx="3921">
                  <c:v>521.49244977069168</c:v>
                </c:pt>
                <c:pt idx="3922">
                  <c:v>46.785974705904501</c:v>
                </c:pt>
                <c:pt idx="3923">
                  <c:v>236.21211619810319</c:v>
                </c:pt>
                <c:pt idx="3924">
                  <c:v>931.15500878092655</c:v>
                </c:pt>
                <c:pt idx="3925">
                  <c:v>744.01110995731062</c:v>
                </c:pt>
                <c:pt idx="3926">
                  <c:v>278.43360556684632</c:v>
                </c:pt>
                <c:pt idx="3927">
                  <c:v>79.878493400324544</c:v>
                </c:pt>
                <c:pt idx="3928">
                  <c:v>71.890644060292303</c:v>
                </c:pt>
                <c:pt idx="3929">
                  <c:v>354.88873496429818</c:v>
                </c:pt>
                <c:pt idx="3930">
                  <c:v>79.878493400324544</c:v>
                </c:pt>
                <c:pt idx="3931">
                  <c:v>84.442978737485745</c:v>
                </c:pt>
                <c:pt idx="3932">
                  <c:v>688.09616457708353</c:v>
                </c:pt>
                <c:pt idx="3933">
                  <c:v>237.35323753239359</c:v>
                </c:pt>
                <c:pt idx="3934">
                  <c:v>589.95972982811304</c:v>
                </c:pt>
                <c:pt idx="3935">
                  <c:v>445.03732037323789</c:v>
                </c:pt>
                <c:pt idx="3936">
                  <c:v>9.1289706743227921</c:v>
                </c:pt>
                <c:pt idx="3937">
                  <c:v>2.2822426685807069</c:v>
                </c:pt>
                <c:pt idx="3938">
                  <c:v>11.41121334290353</c:v>
                </c:pt>
                <c:pt idx="3939">
                  <c:v>224.80090285519969</c:v>
                </c:pt>
                <c:pt idx="3940">
                  <c:v>385.69901099013953</c:v>
                </c:pt>
                <c:pt idx="3941">
                  <c:v>745.15223129160097</c:v>
                </c:pt>
                <c:pt idx="3942">
                  <c:v>318.37285226700868</c:v>
                </c:pt>
                <c:pt idx="3943">
                  <c:v>459.87189771901262</c:v>
                </c:pt>
                <c:pt idx="3944">
                  <c:v>71.890644060292303</c:v>
                </c:pt>
                <c:pt idx="3945">
                  <c:v>141.499045452004</c:v>
                </c:pt>
                <c:pt idx="3946">
                  <c:v>29.669154691549199</c:v>
                </c:pt>
                <c:pt idx="3947">
                  <c:v>69.608401391711283</c:v>
                </c:pt>
                <c:pt idx="3948">
                  <c:v>835.30081670053789</c:v>
                </c:pt>
                <c:pt idx="3949">
                  <c:v>6256.7682759140098</c:v>
                </c:pt>
                <c:pt idx="3950">
                  <c:v>43.36261070303344</c:v>
                </c:pt>
                <c:pt idx="3951">
                  <c:v>87.86634274035724</c:v>
                </c:pt>
                <c:pt idx="3952">
                  <c:v>3.4233640028710619</c:v>
                </c:pt>
                <c:pt idx="3953">
                  <c:v>6.84672800574213</c:v>
                </c:pt>
                <c:pt idx="3954">
                  <c:v>11.41121334290353</c:v>
                </c:pt>
                <c:pt idx="3955">
                  <c:v>26.24579068867812</c:v>
                </c:pt>
                <c:pt idx="3956">
                  <c:v>374.28779764723521</c:v>
                </c:pt>
                <c:pt idx="3957">
                  <c:v>406.23919500736582</c:v>
                </c:pt>
                <c:pt idx="3958">
                  <c:v>717.76531926863345</c:v>
                </c:pt>
                <c:pt idx="3959">
                  <c:v>2767.2192356541082</c:v>
                </c:pt>
                <c:pt idx="3960">
                  <c:v>479.27096040194868</c:v>
                </c:pt>
                <c:pt idx="3961">
                  <c:v>6244.2159412368164</c:v>
                </c:pt>
                <c:pt idx="3962">
                  <c:v>1623.8156586951741</c:v>
                </c:pt>
                <c:pt idx="3963">
                  <c:v>2127.0501671172201</c:v>
                </c:pt>
                <c:pt idx="3964">
                  <c:v>304.67939625552441</c:v>
                </c:pt>
                <c:pt idx="3965">
                  <c:v>42.221489368743043</c:v>
                </c:pt>
                <c:pt idx="3966">
                  <c:v>294.40930424691112</c:v>
                </c:pt>
                <c:pt idx="3967">
                  <c:v>358.31209896716967</c:v>
                </c:pt>
                <c:pt idx="3968">
                  <c:v>5359.8469071617919</c:v>
                </c:pt>
                <c:pt idx="3969">
                  <c:v>478.12983906765822</c:v>
                </c:pt>
                <c:pt idx="3970">
                  <c:v>1622.6745373608831</c:v>
                </c:pt>
                <c:pt idx="3971">
                  <c:v>280.71584823542702</c:v>
                </c:pt>
                <c:pt idx="3972">
                  <c:v>19.399062682936009</c:v>
                </c:pt>
                <c:pt idx="3973">
                  <c:v>1453.7885798859111</c:v>
                </c:pt>
                <c:pt idx="3974">
                  <c:v>324.07845893846041</c:v>
                </c:pt>
                <c:pt idx="3975">
                  <c:v>256.75230021532968</c:v>
                </c:pt>
                <c:pt idx="3976">
                  <c:v>1275.7736517366161</c:v>
                </c:pt>
                <c:pt idx="3977">
                  <c:v>885.51015540931439</c:v>
                </c:pt>
                <c:pt idx="3978">
                  <c:v>278.43360556684632</c:v>
                </c:pt>
                <c:pt idx="3979">
                  <c:v>243.05884420384541</c:v>
                </c:pt>
                <c:pt idx="3980">
                  <c:v>933.43725144950736</c:v>
                </c:pt>
                <c:pt idx="3981">
                  <c:v>12.552334677193899</c:v>
                </c:pt>
                <c:pt idx="3982">
                  <c:v>12.552334677193899</c:v>
                </c:pt>
                <c:pt idx="3983">
                  <c:v>27.386912022968492</c:v>
                </c:pt>
                <c:pt idx="3984">
                  <c:v>5.7056066714517684</c:v>
                </c:pt>
                <c:pt idx="3985">
                  <c:v>1694.565181421176</c:v>
                </c:pt>
                <c:pt idx="3986">
                  <c:v>4873.7292187541007</c:v>
                </c:pt>
                <c:pt idx="3987">
                  <c:v>230.5065095266514</c:v>
                </c:pt>
                <c:pt idx="3988">
                  <c:v>5357.5646644932203</c:v>
                </c:pt>
                <c:pt idx="3989">
                  <c:v>373.14667631294571</c:v>
                </c:pt>
                <c:pt idx="3990">
                  <c:v>50.209338708775597</c:v>
                </c:pt>
                <c:pt idx="3991">
                  <c:v>60.479430717388752</c:v>
                </c:pt>
                <c:pt idx="3992">
                  <c:v>4074.9442847508531</c:v>
                </c:pt>
                <c:pt idx="3993">
                  <c:v>2873.3435197431108</c:v>
                </c:pt>
                <c:pt idx="3994">
                  <c:v>18.257941348645659</c:v>
                </c:pt>
                <c:pt idx="3995">
                  <c:v>36.51588269729114</c:v>
                </c:pt>
                <c:pt idx="3996">
                  <c:v>21.68130535151672</c:v>
                </c:pt>
                <c:pt idx="3997">
                  <c:v>10.27009200861318</c:v>
                </c:pt>
                <c:pt idx="3998">
                  <c:v>47.927096040194861</c:v>
                </c:pt>
                <c:pt idx="3999">
                  <c:v>4.5644853371613827</c:v>
                </c:pt>
                <c:pt idx="4000">
                  <c:v>17.116820014355309</c:v>
                </c:pt>
                <c:pt idx="4001">
                  <c:v>912.89706743228237</c:v>
                </c:pt>
                <c:pt idx="4002">
                  <c:v>59.338309383098398</c:v>
                </c:pt>
                <c:pt idx="4003">
                  <c:v>66.185037388840286</c:v>
                </c:pt>
                <c:pt idx="4004">
                  <c:v>162.03922946923021</c:v>
                </c:pt>
                <c:pt idx="4005">
                  <c:v>132.370074777681</c:v>
                </c:pt>
                <c:pt idx="4006">
                  <c:v>2.2822426685807069</c:v>
                </c:pt>
                <c:pt idx="4007">
                  <c:v>3414.2350321967401</c:v>
                </c:pt>
                <c:pt idx="4008">
                  <c:v>14.8345773457746</c:v>
                </c:pt>
                <c:pt idx="4009">
                  <c:v>7363.6559701756551</c:v>
                </c:pt>
                <c:pt idx="4010">
                  <c:v>26.24579068867812</c:v>
                </c:pt>
                <c:pt idx="4011">
                  <c:v>398.25134566733351</c:v>
                </c:pt>
                <c:pt idx="4012">
                  <c:v>280.71584823542702</c:v>
                </c:pt>
                <c:pt idx="4013">
                  <c:v>451.88404837898003</c:v>
                </c:pt>
                <c:pt idx="4014">
                  <c:v>534.04478444788595</c:v>
                </c:pt>
                <c:pt idx="4015">
                  <c:v>469.00086839333568</c:v>
                </c:pt>
                <c:pt idx="4016">
                  <c:v>143.78128812058461</c:v>
                </c:pt>
                <c:pt idx="4017">
                  <c:v>3100.426665266888</c:v>
                </c:pt>
                <c:pt idx="4018">
                  <c:v>2122.485681780056</c:v>
                </c:pt>
                <c:pt idx="4019">
                  <c:v>721.18868327150358</c:v>
                </c:pt>
                <c:pt idx="4020">
                  <c:v>379.99340431868637</c:v>
                </c:pt>
                <c:pt idx="4021">
                  <c:v>94.713070746099348</c:v>
                </c:pt>
                <c:pt idx="4022">
                  <c:v>348.04200695855792</c:v>
                </c:pt>
                <c:pt idx="4023">
                  <c:v>1443.518487877298</c:v>
                </c:pt>
                <c:pt idx="4024">
                  <c:v>19.399062682936009</c:v>
                </c:pt>
                <c:pt idx="4025">
                  <c:v>240.7766015352646</c:v>
                </c:pt>
                <c:pt idx="4026">
                  <c:v>13.693456011484249</c:v>
                </c:pt>
                <c:pt idx="4027">
                  <c:v>86.725221406066879</c:v>
                </c:pt>
                <c:pt idx="4028">
                  <c:v>859.26436472063654</c:v>
                </c:pt>
                <c:pt idx="4029">
                  <c:v>20.54018401722637</c:v>
                </c:pt>
                <c:pt idx="4030">
                  <c:v>267.0223922239428</c:v>
                </c:pt>
                <c:pt idx="4031">
                  <c:v>104.98316275471259</c:v>
                </c:pt>
                <c:pt idx="4032">
                  <c:v>397.11022433304328</c:v>
                </c:pt>
                <c:pt idx="4033">
                  <c:v>112.97101209474501</c:v>
                </c:pt>
                <c:pt idx="4034">
                  <c:v>231.6476308609418</c:v>
                </c:pt>
                <c:pt idx="4035">
                  <c:v>134.6523174462618</c:v>
                </c:pt>
                <c:pt idx="4036">
                  <c:v>316.09060959842799</c:v>
                </c:pt>
                <c:pt idx="4037">
                  <c:v>0</c:v>
                </c:pt>
                <c:pt idx="4038">
                  <c:v>0</c:v>
                </c:pt>
                <c:pt idx="4039">
                  <c:v>0</c:v>
                </c:pt>
                <c:pt idx="4040">
                  <c:v>1.1411213342903539</c:v>
                </c:pt>
                <c:pt idx="4041">
                  <c:v>124.3822254376486</c:v>
                </c:pt>
                <c:pt idx="4042">
                  <c:v>338.91303628423361</c:v>
                </c:pt>
                <c:pt idx="4043">
                  <c:v>55.914945380227323</c:v>
                </c:pt>
                <c:pt idx="4044">
                  <c:v>86.725221406066879</c:v>
                </c:pt>
                <c:pt idx="4045">
                  <c:v>542.0326337879161</c:v>
                </c:pt>
                <c:pt idx="4046">
                  <c:v>359.4532203014615</c:v>
                </c:pt>
                <c:pt idx="4047">
                  <c:v>94.713070746099348</c:v>
                </c:pt>
                <c:pt idx="4048">
                  <c:v>63.902794720259813</c:v>
                </c:pt>
                <c:pt idx="4049">
                  <c:v>115.2532547633257</c:v>
                </c:pt>
                <c:pt idx="4050">
                  <c:v>71.890644060292303</c:v>
                </c:pt>
                <c:pt idx="4051">
                  <c:v>126.66446810622919</c:v>
                </c:pt>
                <c:pt idx="4052">
                  <c:v>75.314008063163342</c:v>
                </c:pt>
                <c:pt idx="4053">
                  <c:v>77.596250731744064</c:v>
                </c:pt>
                <c:pt idx="4054">
                  <c:v>79.878493400324544</c:v>
                </c:pt>
                <c:pt idx="4055">
                  <c:v>22.82242668580707</c:v>
                </c:pt>
                <c:pt idx="4056">
                  <c:v>15.97569868006495</c:v>
                </c:pt>
                <c:pt idx="4057">
                  <c:v>6.84672800574213</c:v>
                </c:pt>
                <c:pt idx="4058">
                  <c:v>2.2822426685807069</c:v>
                </c:pt>
                <c:pt idx="4059">
                  <c:v>7.9878493400324766</c:v>
                </c:pt>
                <c:pt idx="4060">
                  <c:v>2.2822426685807069</c:v>
                </c:pt>
                <c:pt idx="4061">
                  <c:v>2.2822426685807069</c:v>
                </c:pt>
                <c:pt idx="4062">
                  <c:v>4.5644853371613827</c:v>
                </c:pt>
                <c:pt idx="4063">
                  <c:v>3.4233640028710619</c:v>
                </c:pt>
                <c:pt idx="4064">
                  <c:v>0</c:v>
                </c:pt>
                <c:pt idx="4065">
                  <c:v>67.326158723130717</c:v>
                </c:pt>
                <c:pt idx="4066">
                  <c:v>182.57941348645659</c:v>
                </c:pt>
                <c:pt idx="4067">
                  <c:v>223.65978152090929</c:v>
                </c:pt>
                <c:pt idx="4068">
                  <c:v>170.02707880926269</c:v>
                </c:pt>
                <c:pt idx="4069">
                  <c:v>58.197188048808052</c:v>
                </c:pt>
                <c:pt idx="4070">
                  <c:v>183.72053482074691</c:v>
                </c:pt>
                <c:pt idx="4071">
                  <c:v>1047.549384878545</c:v>
                </c:pt>
                <c:pt idx="4072">
                  <c:v>21.68130535151672</c:v>
                </c:pt>
                <c:pt idx="4073">
                  <c:v>205.40184017226369</c:v>
                </c:pt>
                <c:pt idx="4074">
                  <c:v>1926.2128122821171</c:v>
                </c:pt>
                <c:pt idx="4075">
                  <c:v>58.197188048808052</c:v>
                </c:pt>
                <c:pt idx="4076">
                  <c:v>863.82885005779804</c:v>
                </c:pt>
                <c:pt idx="4077">
                  <c:v>246.48220820671651</c:v>
                </c:pt>
                <c:pt idx="4078">
                  <c:v>21.68130535151672</c:v>
                </c:pt>
                <c:pt idx="4079">
                  <c:v>87.86634274035724</c:v>
                </c:pt>
                <c:pt idx="4080">
                  <c:v>5729.5702194718697</c:v>
                </c:pt>
                <c:pt idx="4081">
                  <c:v>1629.5212653666249</c:v>
                </c:pt>
                <c:pt idx="4082">
                  <c:v>41.080368034452732</c:v>
                </c:pt>
                <c:pt idx="4083">
                  <c:v>70.749522726001928</c:v>
                </c:pt>
                <c:pt idx="4084">
                  <c:v>340.05415761852532</c:v>
                </c:pt>
                <c:pt idx="4085">
                  <c:v>425.638257690302</c:v>
                </c:pt>
                <c:pt idx="4086">
                  <c:v>279.57472690113673</c:v>
                </c:pt>
                <c:pt idx="4087">
                  <c:v>722.32980460579336</c:v>
                </c:pt>
                <c:pt idx="4088">
                  <c:v>5113.3646989550753</c:v>
                </c:pt>
                <c:pt idx="4089">
                  <c:v>4462.9255384095741</c:v>
                </c:pt>
                <c:pt idx="4090">
                  <c:v>188.28502015790841</c:v>
                </c:pt>
                <c:pt idx="4091">
                  <c:v>174.5915641464241</c:v>
                </c:pt>
                <c:pt idx="4092">
                  <c:v>1790.4193735015649</c:v>
                </c:pt>
                <c:pt idx="4093">
                  <c:v>2233.1744512062219</c:v>
                </c:pt>
                <c:pt idx="4094">
                  <c:v>1460.6353078916529</c:v>
                </c:pt>
                <c:pt idx="4095">
                  <c:v>997.34004616976836</c:v>
                </c:pt>
                <c:pt idx="4096">
                  <c:v>11.41121334290353</c:v>
                </c:pt>
                <c:pt idx="4097">
                  <c:v>2679.352892913751</c:v>
                </c:pt>
                <c:pt idx="4098">
                  <c:v>662.99149522269556</c:v>
                </c:pt>
                <c:pt idx="4099">
                  <c:v>101.5597987518415</c:v>
                </c:pt>
                <c:pt idx="4100">
                  <c:v>2416.8949860269699</c:v>
                </c:pt>
                <c:pt idx="4101">
                  <c:v>195.13174816365051</c:v>
                </c:pt>
                <c:pt idx="4102">
                  <c:v>2807.1584823542698</c:v>
                </c:pt>
                <c:pt idx="4103">
                  <c:v>874.09894206641104</c:v>
                </c:pt>
                <c:pt idx="4104">
                  <c:v>132.370074777681</c:v>
                </c:pt>
                <c:pt idx="4105">
                  <c:v>1669.4605120667879</c:v>
                </c:pt>
                <c:pt idx="4106">
                  <c:v>2121.344560445767</c:v>
                </c:pt>
                <c:pt idx="4107">
                  <c:v>14787.79137106869</c:v>
                </c:pt>
                <c:pt idx="4108">
                  <c:v>44567.634832044059</c:v>
                </c:pt>
                <c:pt idx="4109">
                  <c:v>1682.0128467439811</c:v>
                </c:pt>
                <c:pt idx="4110">
                  <c:v>6.84672800574213</c:v>
                </c:pt>
                <c:pt idx="4111">
                  <c:v>751.99895929734316</c:v>
                </c:pt>
                <c:pt idx="4112">
                  <c:v>75.314008063163342</c:v>
                </c:pt>
                <c:pt idx="4113">
                  <c:v>270.44575622681373</c:v>
                </c:pt>
                <c:pt idx="4114">
                  <c:v>1535.949315954816</c:v>
                </c:pt>
                <c:pt idx="4115">
                  <c:v>563.71393913943473</c:v>
                </c:pt>
                <c:pt idx="4116">
                  <c:v>610.49991384533928</c:v>
                </c:pt>
                <c:pt idx="4117">
                  <c:v>410.80368034452738</c:v>
                </c:pt>
                <c:pt idx="4118">
                  <c:v>462.15414038759332</c:v>
                </c:pt>
                <c:pt idx="4119">
                  <c:v>464.43638305617202</c:v>
                </c:pt>
                <c:pt idx="4120">
                  <c:v>454.16629104756072</c:v>
                </c:pt>
                <c:pt idx="4121">
                  <c:v>423.3560150217213</c:v>
                </c:pt>
                <c:pt idx="4122">
                  <c:v>1561.0539853092041</c:v>
                </c:pt>
                <c:pt idx="4123">
                  <c:v>281.85696956971742</c:v>
                </c:pt>
                <c:pt idx="4124">
                  <c:v>673.26158723130868</c:v>
                </c:pt>
                <c:pt idx="4125">
                  <c:v>1113.7344222673851</c:v>
                </c:pt>
                <c:pt idx="4126">
                  <c:v>459.87189771901262</c:v>
                </c:pt>
                <c:pt idx="4127">
                  <c:v>575.1251524823374</c:v>
                </c:pt>
                <c:pt idx="4128">
                  <c:v>273.86912022968482</c:v>
                </c:pt>
                <c:pt idx="4129">
                  <c:v>763.41017264024663</c:v>
                </c:pt>
                <c:pt idx="4130">
                  <c:v>133.5111961119714</c:v>
                </c:pt>
                <c:pt idx="4131">
                  <c:v>1876.0034735733409</c:v>
                </c:pt>
                <c:pt idx="4132">
                  <c:v>1013.315744849834</c:v>
                </c:pt>
                <c:pt idx="4133">
                  <c:v>6.84672800574213</c:v>
                </c:pt>
                <c:pt idx="4134">
                  <c:v>453.02516971326992</c:v>
                </c:pt>
                <c:pt idx="4135">
                  <c:v>589.95972982811304</c:v>
                </c:pt>
                <c:pt idx="4136">
                  <c:v>25.104669354387781</c:v>
                </c:pt>
                <c:pt idx="4137">
                  <c:v>144.92240945487501</c:v>
                </c:pt>
                <c:pt idx="4138">
                  <c:v>115.2532547633257</c:v>
                </c:pt>
                <c:pt idx="4139">
                  <c:v>714.34195526576138</c:v>
                </c:pt>
                <c:pt idx="4140">
                  <c:v>187.143898823618</c:v>
                </c:pt>
                <c:pt idx="4141">
                  <c:v>238.494358866684</c:v>
                </c:pt>
                <c:pt idx="4142">
                  <c:v>101.5597987518415</c:v>
                </c:pt>
                <c:pt idx="4143">
                  <c:v>13.693456011484249</c:v>
                </c:pt>
                <c:pt idx="4144">
                  <c:v>449.60180571039939</c:v>
                </c:pt>
                <c:pt idx="4145">
                  <c:v>3666.4228470749072</c:v>
                </c:pt>
                <c:pt idx="4146">
                  <c:v>1695.7063027554659</c:v>
                </c:pt>
                <c:pt idx="4147">
                  <c:v>10546.243371511449</c:v>
                </c:pt>
                <c:pt idx="4148">
                  <c:v>95.854192080389709</c:v>
                </c:pt>
                <c:pt idx="4149">
                  <c:v>1870.2978669018901</c:v>
                </c:pt>
                <c:pt idx="4150">
                  <c:v>620.77000585395251</c:v>
                </c:pt>
                <c:pt idx="4151">
                  <c:v>440.47283503607662</c:v>
                </c:pt>
                <c:pt idx="4152">
                  <c:v>14614.340928256561</c:v>
                </c:pt>
                <c:pt idx="4153">
                  <c:v>296.69154691549193</c:v>
                </c:pt>
                <c:pt idx="4154">
                  <c:v>18.257941348645659</c:v>
                </c:pt>
                <c:pt idx="4155">
                  <c:v>751.99895929734316</c:v>
                </c:pt>
                <c:pt idx="4156">
                  <c:v>14.8345773457746</c:v>
                </c:pt>
                <c:pt idx="4157">
                  <c:v>34.233640028710603</c:v>
                </c:pt>
                <c:pt idx="4158">
                  <c:v>6.84672800574213</c:v>
                </c:pt>
                <c:pt idx="4159">
                  <c:v>120.9588614347775</c:v>
                </c:pt>
                <c:pt idx="4160">
                  <c:v>779.38587132031205</c:v>
                </c:pt>
                <c:pt idx="4161">
                  <c:v>381.13452565297803</c:v>
                </c:pt>
                <c:pt idx="4162">
                  <c:v>233.9298735295225</c:v>
                </c:pt>
                <c:pt idx="4163">
                  <c:v>152.91025879490721</c:v>
                </c:pt>
                <c:pt idx="4164">
                  <c:v>37.657004031581643</c:v>
                </c:pt>
                <c:pt idx="4165">
                  <c:v>171.16820014355309</c:v>
                </c:pt>
                <c:pt idx="4166">
                  <c:v>1991.256728336667</c:v>
                </c:pt>
                <c:pt idx="4167">
                  <c:v>699.50737791998699</c:v>
                </c:pt>
                <c:pt idx="4168">
                  <c:v>1805.2539508473401</c:v>
                </c:pt>
                <c:pt idx="4169">
                  <c:v>1.1411213342903539</c:v>
                </c:pt>
                <c:pt idx="4170">
                  <c:v>7.9878493400324766</c:v>
                </c:pt>
                <c:pt idx="4171">
                  <c:v>1118.2989076045469</c:v>
                </c:pt>
                <c:pt idx="4172">
                  <c:v>1370.4867224827151</c:v>
                </c:pt>
                <c:pt idx="4173">
                  <c:v>53.632702711646623</c:v>
                </c:pt>
                <c:pt idx="4174">
                  <c:v>103.84204142042221</c:v>
                </c:pt>
                <c:pt idx="4175">
                  <c:v>317.23173093271822</c:v>
                </c:pt>
                <c:pt idx="4176">
                  <c:v>296.69154691549193</c:v>
                </c:pt>
                <c:pt idx="4177">
                  <c:v>1271.209166399454</c:v>
                </c:pt>
                <c:pt idx="4178">
                  <c:v>35.374761363000943</c:v>
                </c:pt>
                <c:pt idx="4179">
                  <c:v>605.93542850817801</c:v>
                </c:pt>
                <c:pt idx="4180">
                  <c:v>0</c:v>
                </c:pt>
                <c:pt idx="4181">
                  <c:v>2.2822426685807069</c:v>
                </c:pt>
                <c:pt idx="4182">
                  <c:v>62.761673385969459</c:v>
                </c:pt>
                <c:pt idx="4183">
                  <c:v>17.116820014355309</c:v>
                </c:pt>
                <c:pt idx="4184">
                  <c:v>314.9494882641377</c:v>
                </c:pt>
                <c:pt idx="4185">
                  <c:v>397.11022433304328</c:v>
                </c:pt>
                <c:pt idx="4186">
                  <c:v>54.773824045936983</c:v>
                </c:pt>
                <c:pt idx="4187">
                  <c:v>61.620552051679113</c:v>
                </c:pt>
                <c:pt idx="4188">
                  <c:v>191.70838416077939</c:v>
                </c:pt>
                <c:pt idx="4189">
                  <c:v>795.36157000037656</c:v>
                </c:pt>
                <c:pt idx="4190">
                  <c:v>70.749522726001928</c:v>
                </c:pt>
                <c:pt idx="4191">
                  <c:v>157.47474413206879</c:v>
                </c:pt>
                <c:pt idx="4192">
                  <c:v>90.148585408937933</c:v>
                </c:pt>
                <c:pt idx="4193">
                  <c:v>334.34855094707211</c:v>
                </c:pt>
                <c:pt idx="4194">
                  <c:v>6952.8522898311303</c:v>
                </c:pt>
                <c:pt idx="4195">
                  <c:v>945.98958612670322</c:v>
                </c:pt>
                <c:pt idx="4196">
                  <c:v>2036.901581708282</c:v>
                </c:pt>
                <c:pt idx="4197">
                  <c:v>296.69154691549193</c:v>
                </c:pt>
                <c:pt idx="4198">
                  <c:v>134.6523174462618</c:v>
                </c:pt>
                <c:pt idx="4199">
                  <c:v>317.23173093271822</c:v>
                </c:pt>
                <c:pt idx="4200">
                  <c:v>1845.193197547502</c:v>
                </c:pt>
                <c:pt idx="4201">
                  <c:v>408.52143767594669</c:v>
                </c:pt>
                <c:pt idx="4202">
                  <c:v>277.29248423255598</c:v>
                </c:pt>
                <c:pt idx="4203">
                  <c:v>8378.1128363597782</c:v>
                </c:pt>
                <c:pt idx="4204">
                  <c:v>12433.658058427691</c:v>
                </c:pt>
                <c:pt idx="4205">
                  <c:v>5686.2076087688329</c:v>
                </c:pt>
                <c:pt idx="4206">
                  <c:v>5292.520748438661</c:v>
                </c:pt>
                <c:pt idx="4207">
                  <c:v>4450.3732037323798</c:v>
                </c:pt>
                <c:pt idx="4208">
                  <c:v>2780.9126916655919</c:v>
                </c:pt>
                <c:pt idx="4209">
                  <c:v>3708.64433644365</c:v>
                </c:pt>
                <c:pt idx="4210">
                  <c:v>4869.1647334169402</c:v>
                </c:pt>
                <c:pt idx="4211">
                  <c:v>9931.1789723289494</c:v>
                </c:pt>
                <c:pt idx="4212">
                  <c:v>5408.91512453628</c:v>
                </c:pt>
                <c:pt idx="4213">
                  <c:v>2099.6632550942509</c:v>
                </c:pt>
                <c:pt idx="4214">
                  <c:v>4847.4834280654231</c:v>
                </c:pt>
                <c:pt idx="4215">
                  <c:v>1789.278252167275</c:v>
                </c:pt>
                <c:pt idx="4216">
                  <c:v>2845.9566077201421</c:v>
                </c:pt>
                <c:pt idx="4217">
                  <c:v>17686.23956016609</c:v>
                </c:pt>
                <c:pt idx="4218">
                  <c:v>2152.1548364716068</c:v>
                </c:pt>
                <c:pt idx="4219">
                  <c:v>18402.863758100531</c:v>
                </c:pt>
                <c:pt idx="4220">
                  <c:v>2536.7127261274559</c:v>
                </c:pt>
                <c:pt idx="4221">
                  <c:v>4541.6629104756103</c:v>
                </c:pt>
                <c:pt idx="4222">
                  <c:v>7353.3858781670397</c:v>
                </c:pt>
                <c:pt idx="4223">
                  <c:v>5438.5842792278299</c:v>
                </c:pt>
                <c:pt idx="4224">
                  <c:v>2219.4809951947382</c:v>
                </c:pt>
                <c:pt idx="4225">
                  <c:v>1734.504428121337</c:v>
                </c:pt>
                <c:pt idx="4226">
                  <c:v>3285.2883214219132</c:v>
                </c:pt>
                <c:pt idx="4227">
                  <c:v>5455.7010992421656</c:v>
                </c:pt>
                <c:pt idx="4228">
                  <c:v>5358.7057858274966</c:v>
                </c:pt>
                <c:pt idx="4229">
                  <c:v>5080.2721802606547</c:v>
                </c:pt>
                <c:pt idx="4230">
                  <c:v>10732.246149000781</c:v>
                </c:pt>
                <c:pt idx="4231">
                  <c:v>4.5644853371613827</c:v>
                </c:pt>
                <c:pt idx="4232">
                  <c:v>5950.9477583241596</c:v>
                </c:pt>
                <c:pt idx="4233">
                  <c:v>192.84950549506979</c:v>
                </c:pt>
                <c:pt idx="4234">
                  <c:v>8612.0427098892997</c:v>
                </c:pt>
                <c:pt idx="4235">
                  <c:v>5398.6450325276637</c:v>
                </c:pt>
                <c:pt idx="4236">
                  <c:v>6462.1701160862731</c:v>
                </c:pt>
                <c:pt idx="4237">
                  <c:v>1121.722271607418</c:v>
                </c:pt>
                <c:pt idx="4238">
                  <c:v>171.16820014355309</c:v>
                </c:pt>
                <c:pt idx="4239">
                  <c:v>11.41121334290353</c:v>
                </c:pt>
                <c:pt idx="4240">
                  <c:v>60.479430717388752</c:v>
                </c:pt>
                <c:pt idx="4241">
                  <c:v>294.40930424691112</c:v>
                </c:pt>
                <c:pt idx="4242">
                  <c:v>2108.7922257685732</c:v>
                </c:pt>
                <c:pt idx="4243">
                  <c:v>1130.85124228174</c:v>
                </c:pt>
                <c:pt idx="4244">
                  <c:v>3688.1041524264242</c:v>
                </c:pt>
                <c:pt idx="4245">
                  <c:v>135.79343878055209</c:v>
                </c:pt>
                <c:pt idx="4246">
                  <c:v>93.571949411809001</c:v>
                </c:pt>
                <c:pt idx="4247">
                  <c:v>75.314008063163342</c:v>
                </c:pt>
                <c:pt idx="4248">
                  <c:v>623.05224852253286</c:v>
                </c:pt>
                <c:pt idx="4249">
                  <c:v>134.6523174462618</c:v>
                </c:pt>
                <c:pt idx="4250">
                  <c:v>569.41954581088658</c:v>
                </c:pt>
                <c:pt idx="4251">
                  <c:v>122.09998276906801</c:v>
                </c:pt>
                <c:pt idx="4252">
                  <c:v>408.52143767594669</c:v>
                </c:pt>
                <c:pt idx="4253">
                  <c:v>5367.8347565018239</c:v>
                </c:pt>
                <c:pt idx="4254">
                  <c:v>184.86165615503731</c:v>
                </c:pt>
                <c:pt idx="4255">
                  <c:v>43.36261070303344</c:v>
                </c:pt>
                <c:pt idx="4256">
                  <c:v>277.29248423255598</c:v>
                </c:pt>
                <c:pt idx="4257">
                  <c:v>805.63166200898786</c:v>
                </c:pt>
                <c:pt idx="4258">
                  <c:v>101.5597987518415</c:v>
                </c:pt>
                <c:pt idx="4259">
                  <c:v>683.53167923992203</c:v>
                </c:pt>
                <c:pt idx="4260">
                  <c:v>9.1289706743227921</c:v>
                </c:pt>
                <c:pt idx="4261">
                  <c:v>36.51588269729114</c:v>
                </c:pt>
                <c:pt idx="4262">
                  <c:v>28.528033357258831</c:v>
                </c:pt>
                <c:pt idx="4263">
                  <c:v>27.386912022968492</c:v>
                </c:pt>
                <c:pt idx="4264">
                  <c:v>28.528033357258831</c:v>
                </c:pt>
                <c:pt idx="4265">
                  <c:v>173.45044281213379</c:v>
                </c:pt>
                <c:pt idx="4266">
                  <c:v>65.043916054550152</c:v>
                </c:pt>
                <c:pt idx="4267">
                  <c:v>13.693456011484249</c:v>
                </c:pt>
                <c:pt idx="4268">
                  <c:v>89.007464074647601</c:v>
                </c:pt>
                <c:pt idx="4269">
                  <c:v>41.080368034452732</c:v>
                </c:pt>
                <c:pt idx="4270">
                  <c:v>20.54018401722637</c:v>
                </c:pt>
                <c:pt idx="4271">
                  <c:v>28.528033357258831</c:v>
                </c:pt>
                <c:pt idx="4272">
                  <c:v>7.9878493400324766</c:v>
                </c:pt>
                <c:pt idx="4273">
                  <c:v>150.62801612632671</c:v>
                </c:pt>
                <c:pt idx="4274">
                  <c:v>1155.9559116361279</c:v>
                </c:pt>
                <c:pt idx="4275">
                  <c:v>222.51866018661889</c:v>
                </c:pt>
                <c:pt idx="4276">
                  <c:v>2069.9941004027019</c:v>
                </c:pt>
                <c:pt idx="4277">
                  <c:v>368.58219097578421</c:v>
                </c:pt>
                <c:pt idx="4278">
                  <c:v>981.36434748970237</c:v>
                </c:pt>
                <c:pt idx="4279">
                  <c:v>786.23259932605379</c:v>
                </c:pt>
                <c:pt idx="4280">
                  <c:v>9612.8061200618995</c:v>
                </c:pt>
                <c:pt idx="4281">
                  <c:v>10.27009200861318</c:v>
                </c:pt>
                <c:pt idx="4282">
                  <c:v>9.1289706743227921</c:v>
                </c:pt>
                <c:pt idx="4283">
                  <c:v>1.1411213342903539</c:v>
                </c:pt>
                <c:pt idx="4284">
                  <c:v>1.1411213342903539</c:v>
                </c:pt>
                <c:pt idx="4285">
                  <c:v>29.669154691549199</c:v>
                </c:pt>
                <c:pt idx="4286">
                  <c:v>1055.537234218576</c:v>
                </c:pt>
                <c:pt idx="4287">
                  <c:v>604.794307173888</c:v>
                </c:pt>
                <c:pt idx="4288">
                  <c:v>592.24197249669362</c:v>
                </c:pt>
                <c:pt idx="4289">
                  <c:v>369.72331231007303</c:v>
                </c:pt>
                <c:pt idx="4290">
                  <c:v>148.34577345774599</c:v>
                </c:pt>
                <c:pt idx="4291">
                  <c:v>676.68495123417995</c:v>
                </c:pt>
                <c:pt idx="4292">
                  <c:v>83.301857403195811</c:v>
                </c:pt>
                <c:pt idx="4293">
                  <c:v>1.1411213342903539</c:v>
                </c:pt>
                <c:pt idx="4294">
                  <c:v>7896.5596332892501</c:v>
                </c:pt>
                <c:pt idx="4295">
                  <c:v>252.18781487816821</c:v>
                </c:pt>
                <c:pt idx="4296">
                  <c:v>5473.9590405908266</c:v>
                </c:pt>
                <c:pt idx="4297">
                  <c:v>106.124284089003</c:v>
                </c:pt>
                <c:pt idx="4298">
                  <c:v>498.67002308488458</c:v>
                </c:pt>
                <c:pt idx="4299">
                  <c:v>87.86634274035724</c:v>
                </c:pt>
                <c:pt idx="4300">
                  <c:v>535.18590578217595</c:v>
                </c:pt>
                <c:pt idx="4301">
                  <c:v>6.84672800574213</c:v>
                </c:pt>
                <c:pt idx="4302">
                  <c:v>197.41399083223121</c:v>
                </c:pt>
                <c:pt idx="4303">
                  <c:v>535.18590578217595</c:v>
                </c:pt>
                <c:pt idx="4304">
                  <c:v>39.939246700162343</c:v>
                </c:pt>
                <c:pt idx="4305">
                  <c:v>25981.050539122771</c:v>
                </c:pt>
                <c:pt idx="4306">
                  <c:v>201.97847616939259</c:v>
                </c:pt>
                <c:pt idx="4307">
                  <c:v>1700.2707880926271</c:v>
                </c:pt>
                <c:pt idx="4308">
                  <c:v>3693.809759097875</c:v>
                </c:pt>
                <c:pt idx="4309">
                  <c:v>0</c:v>
                </c:pt>
                <c:pt idx="4310">
                  <c:v>5145.316096315205</c:v>
                </c:pt>
                <c:pt idx="4311">
                  <c:v>158.61586546635911</c:v>
                </c:pt>
                <c:pt idx="4312">
                  <c:v>240.7766015352646</c:v>
                </c:pt>
                <c:pt idx="4313">
                  <c:v>59.338309383098398</c:v>
                </c:pt>
                <c:pt idx="4314">
                  <c:v>157.47474413206879</c:v>
                </c:pt>
                <c:pt idx="4315">
                  <c:v>237.35323753239359</c:v>
                </c:pt>
                <c:pt idx="4316">
                  <c:v>52.491581377356113</c:v>
                </c:pt>
                <c:pt idx="4317">
                  <c:v>781.66811398889251</c:v>
                </c:pt>
                <c:pt idx="4318">
                  <c:v>270.44575622681373</c:v>
                </c:pt>
                <c:pt idx="4319">
                  <c:v>295.55042558120181</c:v>
                </c:pt>
                <c:pt idx="4320">
                  <c:v>4111.4601674481446</c:v>
                </c:pt>
                <c:pt idx="4321">
                  <c:v>23.963548020097431</c:v>
                </c:pt>
                <c:pt idx="4322">
                  <c:v>26.24579068867812</c:v>
                </c:pt>
                <c:pt idx="4323">
                  <c:v>12.552334677193899</c:v>
                </c:pt>
                <c:pt idx="4324">
                  <c:v>2202.364175180383</c:v>
                </c:pt>
                <c:pt idx="4325">
                  <c:v>1967.29318031657</c:v>
                </c:pt>
                <c:pt idx="4326">
                  <c:v>2057.441765725508</c:v>
                </c:pt>
                <c:pt idx="4327">
                  <c:v>907.19146076083155</c:v>
                </c:pt>
                <c:pt idx="4328">
                  <c:v>1566.7595919806561</c:v>
                </c:pt>
                <c:pt idx="4329">
                  <c:v>2015.220276356765</c:v>
                </c:pt>
                <c:pt idx="4330">
                  <c:v>244.1999655381357</c:v>
                </c:pt>
                <c:pt idx="4331">
                  <c:v>224.80090285519969</c:v>
                </c:pt>
                <c:pt idx="4332">
                  <c:v>39.939246700162343</c:v>
                </c:pt>
                <c:pt idx="4333">
                  <c:v>29.669154691549199</c:v>
                </c:pt>
                <c:pt idx="4334">
                  <c:v>181.43829215216621</c:v>
                </c:pt>
                <c:pt idx="4335">
                  <c:v>6.84672800574213</c:v>
                </c:pt>
                <c:pt idx="4336">
                  <c:v>22.82242668580707</c:v>
                </c:pt>
                <c:pt idx="4337">
                  <c:v>367.44106964149393</c:v>
                </c:pt>
                <c:pt idx="4338">
                  <c:v>414.22704434739842</c:v>
                </c:pt>
                <c:pt idx="4339">
                  <c:v>463.29526172188361</c:v>
                </c:pt>
                <c:pt idx="4340">
                  <c:v>167.744836140682</c:v>
                </c:pt>
                <c:pt idx="4341">
                  <c:v>4.5644853371613827</c:v>
                </c:pt>
                <c:pt idx="4342">
                  <c:v>23.963548020097431</c:v>
                </c:pt>
                <c:pt idx="4343">
                  <c:v>240.7766015352646</c:v>
                </c:pt>
                <c:pt idx="4344">
                  <c:v>979.08210482112338</c:v>
                </c:pt>
                <c:pt idx="4345">
                  <c:v>795.36157000037656</c:v>
                </c:pt>
                <c:pt idx="4346">
                  <c:v>884.36903407502416</c:v>
                </c:pt>
                <c:pt idx="4347">
                  <c:v>314.9494882641377</c:v>
                </c:pt>
                <c:pt idx="4348">
                  <c:v>99.277556083260777</c:v>
                </c:pt>
                <c:pt idx="4349">
                  <c:v>6608.2336468754384</c:v>
                </c:pt>
                <c:pt idx="4350">
                  <c:v>0</c:v>
                </c:pt>
                <c:pt idx="4351">
                  <c:v>17.116820014355309</c:v>
                </c:pt>
                <c:pt idx="4352">
                  <c:v>21.68130535151672</c:v>
                </c:pt>
                <c:pt idx="4353">
                  <c:v>18.257941348645659</c:v>
                </c:pt>
                <c:pt idx="4354">
                  <c:v>7.9878493400324766</c:v>
                </c:pt>
                <c:pt idx="4355">
                  <c:v>44.5037320373238</c:v>
                </c:pt>
                <c:pt idx="4356">
                  <c:v>773.68026464885997</c:v>
                </c:pt>
                <c:pt idx="4357">
                  <c:v>241.91772286955501</c:v>
                </c:pt>
                <c:pt idx="4358">
                  <c:v>167.744836140682</c:v>
                </c:pt>
                <c:pt idx="4359">
                  <c:v>166.60371480639159</c:v>
                </c:pt>
                <c:pt idx="4360">
                  <c:v>2633.7080395421372</c:v>
                </c:pt>
                <c:pt idx="4361">
                  <c:v>215.67193218087681</c:v>
                </c:pt>
                <c:pt idx="4362">
                  <c:v>1414.99045452004</c:v>
                </c:pt>
                <c:pt idx="4363">
                  <c:v>785.09147799176344</c:v>
                </c:pt>
                <c:pt idx="4364">
                  <c:v>221.37753885232871</c:v>
                </c:pt>
                <c:pt idx="4365">
                  <c:v>550.02048312795057</c:v>
                </c:pt>
                <c:pt idx="4366">
                  <c:v>138.07568144913279</c:v>
                </c:pt>
                <c:pt idx="4367">
                  <c:v>472.42423239620632</c:v>
                </c:pt>
                <c:pt idx="4368">
                  <c:v>288.7036975754595</c:v>
                </c:pt>
                <c:pt idx="4369">
                  <c:v>134.6523174462618</c:v>
                </c:pt>
                <c:pt idx="4370">
                  <c:v>63.902794720259813</c:v>
                </c:pt>
                <c:pt idx="4371">
                  <c:v>2643.9781315507498</c:v>
                </c:pt>
                <c:pt idx="4372">
                  <c:v>100.41867741755109</c:v>
                </c:pt>
                <c:pt idx="4373">
                  <c:v>58.197188048808052</c:v>
                </c:pt>
                <c:pt idx="4374">
                  <c:v>448.46068437610899</c:v>
                </c:pt>
                <c:pt idx="4375">
                  <c:v>172.30932147784341</c:v>
                </c:pt>
                <c:pt idx="4376">
                  <c:v>568.27842447659702</c:v>
                </c:pt>
                <c:pt idx="4377">
                  <c:v>79.878493400324544</c:v>
                </c:pt>
                <c:pt idx="4378">
                  <c:v>106.124284089003</c:v>
                </c:pt>
                <c:pt idx="4379">
                  <c:v>191.70838416077939</c:v>
                </c:pt>
                <c:pt idx="4380">
                  <c:v>18.257941348645659</c:v>
                </c:pt>
                <c:pt idx="4381">
                  <c:v>20.54018401722637</c:v>
                </c:pt>
                <c:pt idx="4382">
                  <c:v>9.1289706743227921</c:v>
                </c:pt>
                <c:pt idx="4383">
                  <c:v>5.7056066714517684</c:v>
                </c:pt>
                <c:pt idx="4384">
                  <c:v>10.27009200861318</c:v>
                </c:pt>
                <c:pt idx="4385">
                  <c:v>143.78128812058461</c:v>
                </c:pt>
                <c:pt idx="4386">
                  <c:v>28.528033357258831</c:v>
                </c:pt>
                <c:pt idx="4387">
                  <c:v>78.737372066034141</c:v>
                </c:pt>
                <c:pt idx="4388">
                  <c:v>67.326158723130717</c:v>
                </c:pt>
                <c:pt idx="4389">
                  <c:v>26.24579068867812</c:v>
                </c:pt>
                <c:pt idx="4390">
                  <c:v>44.5037320373238</c:v>
                </c:pt>
                <c:pt idx="4391">
                  <c:v>287.56257624116893</c:v>
                </c:pt>
                <c:pt idx="4392">
                  <c:v>662.99149522269556</c:v>
                </c:pt>
                <c:pt idx="4393">
                  <c:v>106.124284089003</c:v>
                </c:pt>
                <c:pt idx="4394">
                  <c:v>66.185037388840286</c:v>
                </c:pt>
                <c:pt idx="4395">
                  <c:v>66.185037388840286</c:v>
                </c:pt>
                <c:pt idx="4396">
                  <c:v>49.068217374485222</c:v>
                </c:pt>
                <c:pt idx="4397">
                  <c:v>58.197188048808052</c:v>
                </c:pt>
                <c:pt idx="4398">
                  <c:v>172.30932147784341</c:v>
                </c:pt>
                <c:pt idx="4399">
                  <c:v>409.66255901023698</c:v>
                </c:pt>
                <c:pt idx="4400">
                  <c:v>239.63548020097431</c:v>
                </c:pt>
                <c:pt idx="4401">
                  <c:v>60.479430717388752</c:v>
                </c:pt>
                <c:pt idx="4402">
                  <c:v>119.8177401004871</c:v>
                </c:pt>
                <c:pt idx="4403">
                  <c:v>123.2411041033582</c:v>
                </c:pt>
                <c:pt idx="4404">
                  <c:v>13.693456011484249</c:v>
                </c:pt>
                <c:pt idx="4405">
                  <c:v>85.584100071776533</c:v>
                </c:pt>
                <c:pt idx="4406">
                  <c:v>6039.9552223988421</c:v>
                </c:pt>
                <c:pt idx="4407">
                  <c:v>141.499045452004</c:v>
                </c:pt>
                <c:pt idx="4408">
                  <c:v>196.2728694979408</c:v>
                </c:pt>
                <c:pt idx="4409">
                  <c:v>244.1999655381357</c:v>
                </c:pt>
                <c:pt idx="4410">
                  <c:v>89.007464074647601</c:v>
                </c:pt>
                <c:pt idx="4411">
                  <c:v>49.068217374485222</c:v>
                </c:pt>
                <c:pt idx="4412">
                  <c:v>12.552334677193899</c:v>
                </c:pt>
                <c:pt idx="4413">
                  <c:v>375.42891898152448</c:v>
                </c:pt>
                <c:pt idx="4414">
                  <c:v>148.34577345774599</c:v>
                </c:pt>
                <c:pt idx="4415">
                  <c:v>1772.161432152918</c:v>
                </c:pt>
                <c:pt idx="4416">
                  <c:v>713.20083393147195</c:v>
                </c:pt>
                <c:pt idx="4417">
                  <c:v>13936.51485568809</c:v>
                </c:pt>
                <c:pt idx="4418">
                  <c:v>838.72418070340996</c:v>
                </c:pt>
                <c:pt idx="4419">
                  <c:v>141.499045452004</c:v>
                </c:pt>
                <c:pt idx="4420">
                  <c:v>2331.3108859551921</c:v>
                </c:pt>
                <c:pt idx="4421">
                  <c:v>325.21958027275082</c:v>
                </c:pt>
                <c:pt idx="4422">
                  <c:v>1346.523174462618</c:v>
                </c:pt>
                <c:pt idx="4423">
                  <c:v>44.5037320373238</c:v>
                </c:pt>
                <c:pt idx="4424">
                  <c:v>108.40652675758361</c:v>
                </c:pt>
                <c:pt idx="4425">
                  <c:v>81.019614734615203</c:v>
                </c:pt>
                <c:pt idx="4426">
                  <c:v>0</c:v>
                </c:pt>
                <c:pt idx="4427">
                  <c:v>0</c:v>
                </c:pt>
                <c:pt idx="4428">
                  <c:v>1570.1829559835271</c:v>
                </c:pt>
                <c:pt idx="4429">
                  <c:v>261.31678555249101</c:v>
                </c:pt>
                <c:pt idx="4430">
                  <c:v>102.7009200861318</c:v>
                </c:pt>
                <c:pt idx="4431">
                  <c:v>26.24579068867812</c:v>
                </c:pt>
                <c:pt idx="4432">
                  <c:v>0</c:v>
                </c:pt>
                <c:pt idx="4433">
                  <c:v>0</c:v>
                </c:pt>
                <c:pt idx="4434">
                  <c:v>5.7056066714517684</c:v>
                </c:pt>
                <c:pt idx="4435">
                  <c:v>15.97569868006495</c:v>
                </c:pt>
                <c:pt idx="4436">
                  <c:v>6.84672800574213</c:v>
                </c:pt>
                <c:pt idx="4437">
                  <c:v>15.97569868006495</c:v>
                </c:pt>
                <c:pt idx="4438">
                  <c:v>6.84672800574213</c:v>
                </c:pt>
                <c:pt idx="4439">
                  <c:v>89.007464074647601</c:v>
                </c:pt>
                <c:pt idx="4440">
                  <c:v>38.798125365872032</c:v>
                </c:pt>
                <c:pt idx="4441">
                  <c:v>11109.95731065088</c:v>
                </c:pt>
                <c:pt idx="4442">
                  <c:v>2478.5155380786482</c:v>
                </c:pt>
                <c:pt idx="4443">
                  <c:v>1831.4997415360181</c:v>
                </c:pt>
                <c:pt idx="4444">
                  <c:v>1063.52508355861</c:v>
                </c:pt>
                <c:pt idx="4445">
                  <c:v>1703.6941520954981</c:v>
                </c:pt>
                <c:pt idx="4446">
                  <c:v>1024.726958192738</c:v>
                </c:pt>
                <c:pt idx="4447">
                  <c:v>413.08592301310807</c:v>
                </c:pt>
                <c:pt idx="4448">
                  <c:v>19595.335552433891</c:v>
                </c:pt>
                <c:pt idx="4449">
                  <c:v>66.185037388840286</c:v>
                </c:pt>
                <c:pt idx="4450">
                  <c:v>1590.7231400007529</c:v>
                </c:pt>
                <c:pt idx="4451">
                  <c:v>45.644853371613991</c:v>
                </c:pt>
                <c:pt idx="4452">
                  <c:v>52.491581377356113</c:v>
                </c:pt>
                <c:pt idx="4453">
                  <c:v>86.725221406066879</c:v>
                </c:pt>
                <c:pt idx="4454">
                  <c:v>77.596250731744064</c:v>
                </c:pt>
                <c:pt idx="4455">
                  <c:v>314.9494882641377</c:v>
                </c:pt>
                <c:pt idx="4456">
                  <c:v>18605.983355604221</c:v>
                </c:pt>
                <c:pt idx="4457">
                  <c:v>1670.6016334010781</c:v>
                </c:pt>
                <c:pt idx="4458">
                  <c:v>664.13261655698602</c:v>
                </c:pt>
                <c:pt idx="4459">
                  <c:v>10362.522836690699</c:v>
                </c:pt>
                <c:pt idx="4460">
                  <c:v>338.91303628423361</c:v>
                </c:pt>
                <c:pt idx="4461">
                  <c:v>39.939246700162343</c:v>
                </c:pt>
                <c:pt idx="4462">
                  <c:v>158.61586546635911</c:v>
                </c:pt>
                <c:pt idx="4463">
                  <c:v>118.6766187661968</c:v>
                </c:pt>
                <c:pt idx="4464">
                  <c:v>37.657004031581643</c:v>
                </c:pt>
                <c:pt idx="4465">
                  <c:v>52.491581377356113</c:v>
                </c:pt>
                <c:pt idx="4466">
                  <c:v>28.528033357258831</c:v>
                </c:pt>
                <c:pt idx="4467">
                  <c:v>14.8345773457746</c:v>
                </c:pt>
                <c:pt idx="4468">
                  <c:v>219.09529618374799</c:v>
                </c:pt>
                <c:pt idx="4469">
                  <c:v>233.9298735295225</c:v>
                </c:pt>
                <c:pt idx="4470">
                  <c:v>297.83266824978227</c:v>
                </c:pt>
                <c:pt idx="4471">
                  <c:v>391.40461766159132</c:v>
                </c:pt>
                <c:pt idx="4472">
                  <c:v>38.798125365872032</c:v>
                </c:pt>
                <c:pt idx="4473">
                  <c:v>389.12237499301062</c:v>
                </c:pt>
                <c:pt idx="4474">
                  <c:v>4.5644853371613827</c:v>
                </c:pt>
                <c:pt idx="4475">
                  <c:v>44.5037320373238</c:v>
                </c:pt>
                <c:pt idx="4476">
                  <c:v>659.56813121982452</c:v>
                </c:pt>
                <c:pt idx="4477">
                  <c:v>472.42423239620632</c:v>
                </c:pt>
                <c:pt idx="4478">
                  <c:v>660.70925255411498</c:v>
                </c:pt>
                <c:pt idx="4479">
                  <c:v>827.31296736050638</c:v>
                </c:pt>
                <c:pt idx="4480">
                  <c:v>6518.0850614665051</c:v>
                </c:pt>
                <c:pt idx="4481">
                  <c:v>310.3850029269762</c:v>
                </c:pt>
                <c:pt idx="4482">
                  <c:v>17.116820014355309</c:v>
                </c:pt>
                <c:pt idx="4483">
                  <c:v>50.209338708775597</c:v>
                </c:pt>
                <c:pt idx="4484">
                  <c:v>3.4233640028710619</c:v>
                </c:pt>
                <c:pt idx="4485">
                  <c:v>7.9878493400324766</c:v>
                </c:pt>
                <c:pt idx="4486">
                  <c:v>11.41121334290353</c:v>
                </c:pt>
                <c:pt idx="4487">
                  <c:v>2.2822426685807069</c:v>
                </c:pt>
                <c:pt idx="4488">
                  <c:v>78.737372066034141</c:v>
                </c:pt>
                <c:pt idx="4489">
                  <c:v>1.1411213342903539</c:v>
                </c:pt>
                <c:pt idx="4490">
                  <c:v>2206.9286605175439</c:v>
                </c:pt>
                <c:pt idx="4491">
                  <c:v>101.5597987518415</c:v>
                </c:pt>
                <c:pt idx="4492">
                  <c:v>43.36261070303344</c:v>
                </c:pt>
                <c:pt idx="4493">
                  <c:v>311.52612426126501</c:v>
                </c:pt>
                <c:pt idx="4494">
                  <c:v>626.47561252540288</c:v>
                </c:pt>
                <c:pt idx="4495">
                  <c:v>413.08592301310807</c:v>
                </c:pt>
                <c:pt idx="4496">
                  <c:v>488.39993107627112</c:v>
                </c:pt>
                <c:pt idx="4497">
                  <c:v>1785.854888164404</c:v>
                </c:pt>
                <c:pt idx="4498">
                  <c:v>882.08679140644358</c:v>
                </c:pt>
                <c:pt idx="4499">
                  <c:v>1.1411213342903539</c:v>
                </c:pt>
                <c:pt idx="4500">
                  <c:v>1077.218539570094</c:v>
                </c:pt>
                <c:pt idx="4501">
                  <c:v>2901.87155310037</c:v>
                </c:pt>
                <c:pt idx="4502">
                  <c:v>108.40652675758361</c:v>
                </c:pt>
                <c:pt idx="4503">
                  <c:v>45.644853371613991</c:v>
                </c:pt>
                <c:pt idx="4504">
                  <c:v>4.5644853371613827</c:v>
                </c:pt>
                <c:pt idx="4505">
                  <c:v>5.7056066714517684</c:v>
                </c:pt>
                <c:pt idx="4506">
                  <c:v>1362.4988731426829</c:v>
                </c:pt>
                <c:pt idx="4507">
                  <c:v>390.26349632730108</c:v>
                </c:pt>
                <c:pt idx="4508">
                  <c:v>466.7186257247547</c:v>
                </c:pt>
                <c:pt idx="4509">
                  <c:v>65.043916054550152</c:v>
                </c:pt>
                <c:pt idx="4510">
                  <c:v>341.19527895281561</c:v>
                </c:pt>
                <c:pt idx="4511">
                  <c:v>301.25603225265178</c:v>
                </c:pt>
                <c:pt idx="4512">
                  <c:v>122.09998276906801</c:v>
                </c:pt>
                <c:pt idx="4513">
                  <c:v>863.82885005779804</c:v>
                </c:pt>
                <c:pt idx="4514">
                  <c:v>285.28033357258681</c:v>
                </c:pt>
                <c:pt idx="4515">
                  <c:v>1.1411213342903539</c:v>
                </c:pt>
                <c:pt idx="4516">
                  <c:v>10.27009200861318</c:v>
                </c:pt>
                <c:pt idx="4517">
                  <c:v>29.669154691549199</c:v>
                </c:pt>
                <c:pt idx="4518">
                  <c:v>33.092518694420299</c:v>
                </c:pt>
                <c:pt idx="4519">
                  <c:v>58.197188048808052</c:v>
                </c:pt>
                <c:pt idx="4520">
                  <c:v>12.552334677193899</c:v>
                </c:pt>
                <c:pt idx="4521">
                  <c:v>259.03454288391032</c:v>
                </c:pt>
                <c:pt idx="4522">
                  <c:v>6.84672800574213</c:v>
                </c:pt>
                <c:pt idx="4523">
                  <c:v>5.7056066714517684</c:v>
                </c:pt>
                <c:pt idx="4524">
                  <c:v>1232.411041033582</c:v>
                </c:pt>
                <c:pt idx="4525">
                  <c:v>1428.683910531523</c:v>
                </c:pt>
                <c:pt idx="4526">
                  <c:v>20.54018401722637</c:v>
                </c:pt>
                <c:pt idx="4527">
                  <c:v>401.67470967020449</c:v>
                </c:pt>
                <c:pt idx="4528">
                  <c:v>293.26818291261941</c:v>
                </c:pt>
                <c:pt idx="4529">
                  <c:v>1028.1503221956079</c:v>
                </c:pt>
                <c:pt idx="4530">
                  <c:v>49.068217374485222</c:v>
                </c:pt>
                <c:pt idx="4531">
                  <c:v>0</c:v>
                </c:pt>
                <c:pt idx="4532">
                  <c:v>6.84672800574213</c:v>
                </c:pt>
                <c:pt idx="4533">
                  <c:v>5.7056066714517684</c:v>
                </c:pt>
                <c:pt idx="4534">
                  <c:v>318.37285226700868</c:v>
                </c:pt>
                <c:pt idx="4535">
                  <c:v>1705.9763947640799</c:v>
                </c:pt>
                <c:pt idx="4536">
                  <c:v>1042.9848995413829</c:v>
                </c:pt>
                <c:pt idx="4537">
                  <c:v>653.86252454837268</c:v>
                </c:pt>
                <c:pt idx="4538">
                  <c:v>375.42891898152448</c:v>
                </c:pt>
                <c:pt idx="4539">
                  <c:v>213.3896895122962</c:v>
                </c:pt>
                <c:pt idx="4540">
                  <c:v>0</c:v>
                </c:pt>
                <c:pt idx="4541">
                  <c:v>1.1411213342903539</c:v>
                </c:pt>
                <c:pt idx="4542">
                  <c:v>94.713070746099348</c:v>
                </c:pt>
                <c:pt idx="4543">
                  <c:v>726.89428994295531</c:v>
                </c:pt>
                <c:pt idx="4544">
                  <c:v>74.172886728872712</c:v>
                </c:pt>
                <c:pt idx="4545">
                  <c:v>651.58028187979198</c:v>
                </c:pt>
                <c:pt idx="4546">
                  <c:v>104.98316275471259</c:v>
                </c:pt>
                <c:pt idx="4547">
                  <c:v>555.7260897994023</c:v>
                </c:pt>
                <c:pt idx="4548">
                  <c:v>987.06995416115603</c:v>
                </c:pt>
                <c:pt idx="4549">
                  <c:v>826.17184602621705</c:v>
                </c:pt>
                <c:pt idx="4550">
                  <c:v>559.14945380227289</c:v>
                </c:pt>
                <c:pt idx="4551">
                  <c:v>1208.447493013485</c:v>
                </c:pt>
                <c:pt idx="4552">
                  <c:v>302.39715358694372</c:v>
                </c:pt>
                <c:pt idx="4553">
                  <c:v>167.744836140682</c:v>
                </c:pt>
                <c:pt idx="4554">
                  <c:v>17.116820014355309</c:v>
                </c:pt>
                <c:pt idx="4555">
                  <c:v>53.632702711646623</c:v>
                </c:pt>
                <c:pt idx="4556">
                  <c:v>5920.1374822983371</c:v>
                </c:pt>
                <c:pt idx="4557">
                  <c:v>2481.9389020815202</c:v>
                </c:pt>
                <c:pt idx="4558">
                  <c:v>127.8055894405196</c:v>
                </c:pt>
                <c:pt idx="4559">
                  <c:v>2103.086619097121</c:v>
                </c:pt>
                <c:pt idx="4560">
                  <c:v>81.019614734615203</c:v>
                </c:pt>
                <c:pt idx="4561">
                  <c:v>179.1560494835856</c:v>
                </c:pt>
                <c:pt idx="4562">
                  <c:v>94.713070746099348</c:v>
                </c:pt>
                <c:pt idx="4563">
                  <c:v>96.995313414680069</c:v>
                </c:pt>
                <c:pt idx="4564">
                  <c:v>162.03922946923021</c:v>
                </c:pt>
                <c:pt idx="4565">
                  <c:v>120.9588614347775</c:v>
                </c:pt>
                <c:pt idx="4566">
                  <c:v>117.53549743190641</c:v>
                </c:pt>
                <c:pt idx="4567">
                  <c:v>399.3924670016238</c:v>
                </c:pt>
                <c:pt idx="4568">
                  <c:v>166.60371480639159</c:v>
                </c:pt>
                <c:pt idx="4569">
                  <c:v>138.07568144913279</c:v>
                </c:pt>
                <c:pt idx="4570">
                  <c:v>938.00173678667102</c:v>
                </c:pt>
                <c:pt idx="4571">
                  <c:v>150.62801612632671</c:v>
                </c:pt>
                <c:pt idx="4572">
                  <c:v>37.657004031581643</c:v>
                </c:pt>
                <c:pt idx="4573">
                  <c:v>1801.83058684447</c:v>
                </c:pt>
                <c:pt idx="4574">
                  <c:v>5510.4749232881186</c:v>
                </c:pt>
                <c:pt idx="4575">
                  <c:v>90.148585408937933</c:v>
                </c:pt>
                <c:pt idx="4576">
                  <c:v>1185.625066327678</c:v>
                </c:pt>
                <c:pt idx="4577">
                  <c:v>4064.6741927422399</c:v>
                </c:pt>
                <c:pt idx="4578">
                  <c:v>252.18781487816821</c:v>
                </c:pt>
                <c:pt idx="4579">
                  <c:v>22.82242668580707</c:v>
                </c:pt>
                <c:pt idx="4580">
                  <c:v>435.90834969891512</c:v>
                </c:pt>
                <c:pt idx="4581">
                  <c:v>918.60267410373285</c:v>
                </c:pt>
                <c:pt idx="4582">
                  <c:v>346.90088562426752</c:v>
                </c:pt>
                <c:pt idx="4583">
                  <c:v>31.951397360129899</c:v>
                </c:pt>
                <c:pt idx="4584">
                  <c:v>41.080368034452732</c:v>
                </c:pt>
                <c:pt idx="4585">
                  <c:v>98.13643474897043</c:v>
                </c:pt>
                <c:pt idx="4586">
                  <c:v>3243.066832053185</c:v>
                </c:pt>
                <c:pt idx="4587">
                  <c:v>232.78875219523221</c:v>
                </c:pt>
                <c:pt idx="4588">
                  <c:v>106.124284089003</c:v>
                </c:pt>
                <c:pt idx="4589">
                  <c:v>50.209338708775597</c:v>
                </c:pt>
                <c:pt idx="4590">
                  <c:v>17.116820014355309</c:v>
                </c:pt>
                <c:pt idx="4591">
                  <c:v>423.3560150217213</c:v>
                </c:pt>
                <c:pt idx="4592">
                  <c:v>536.32702711646368</c:v>
                </c:pt>
                <c:pt idx="4593">
                  <c:v>699.50737791998699</c:v>
                </c:pt>
                <c:pt idx="4594">
                  <c:v>67.326158723130717</c:v>
                </c:pt>
                <c:pt idx="4595">
                  <c:v>26.24579068867812</c:v>
                </c:pt>
                <c:pt idx="4596">
                  <c:v>152.91025879490721</c:v>
                </c:pt>
                <c:pt idx="4597">
                  <c:v>108.40652675758361</c:v>
                </c:pt>
                <c:pt idx="4598">
                  <c:v>44.5037320373238</c:v>
                </c:pt>
                <c:pt idx="4599">
                  <c:v>7.9878493400324766</c:v>
                </c:pt>
                <c:pt idx="4600">
                  <c:v>12.552334677193899</c:v>
                </c:pt>
                <c:pt idx="4601">
                  <c:v>4.5644853371613827</c:v>
                </c:pt>
                <c:pt idx="4602">
                  <c:v>3.4233640028710619</c:v>
                </c:pt>
                <c:pt idx="4603">
                  <c:v>839.86530203770042</c:v>
                </c:pt>
                <c:pt idx="4604">
                  <c:v>0</c:v>
                </c:pt>
                <c:pt idx="4605">
                  <c:v>1.1411213342903539</c:v>
                </c:pt>
                <c:pt idx="4606">
                  <c:v>23.963548020097431</c:v>
                </c:pt>
                <c:pt idx="4607">
                  <c:v>739.44662462014787</c:v>
                </c:pt>
                <c:pt idx="4608">
                  <c:v>319.51397360129891</c:v>
                </c:pt>
                <c:pt idx="4609">
                  <c:v>20.54018401722637</c:v>
                </c:pt>
                <c:pt idx="4610">
                  <c:v>264.74014955536211</c:v>
                </c:pt>
                <c:pt idx="4611">
                  <c:v>3393.6948481795121</c:v>
                </c:pt>
                <c:pt idx="4612">
                  <c:v>4203.8909955256631</c:v>
                </c:pt>
                <c:pt idx="4613">
                  <c:v>383.41676832155889</c:v>
                </c:pt>
                <c:pt idx="4614">
                  <c:v>471.2831110619145</c:v>
                </c:pt>
                <c:pt idx="4615">
                  <c:v>55.914945380227323</c:v>
                </c:pt>
                <c:pt idx="4616">
                  <c:v>1199.318522339162</c:v>
                </c:pt>
                <c:pt idx="4617">
                  <c:v>282.99809090400692</c:v>
                </c:pt>
                <c:pt idx="4618">
                  <c:v>1931.9184189535699</c:v>
                </c:pt>
                <c:pt idx="4619">
                  <c:v>1505.139039928976</c:v>
                </c:pt>
                <c:pt idx="4620">
                  <c:v>133.5111961119714</c:v>
                </c:pt>
                <c:pt idx="4621">
                  <c:v>147.20465212345471</c:v>
                </c:pt>
                <c:pt idx="4622">
                  <c:v>51.350460043065922</c:v>
                </c:pt>
                <c:pt idx="4623">
                  <c:v>20.54018401722637</c:v>
                </c:pt>
                <c:pt idx="4624">
                  <c:v>19.399062682936009</c:v>
                </c:pt>
                <c:pt idx="4625">
                  <c:v>59.338309383098398</c:v>
                </c:pt>
                <c:pt idx="4626">
                  <c:v>152.91025879490721</c:v>
                </c:pt>
                <c:pt idx="4627">
                  <c:v>25.104669354387781</c:v>
                </c:pt>
                <c:pt idx="4628">
                  <c:v>373.14667631294571</c:v>
                </c:pt>
                <c:pt idx="4629">
                  <c:v>73.031765394582578</c:v>
                </c:pt>
                <c:pt idx="4630">
                  <c:v>120.9588614347775</c:v>
                </c:pt>
                <c:pt idx="4631">
                  <c:v>37.657004031581643</c:v>
                </c:pt>
                <c:pt idx="4632">
                  <c:v>9.1289706743227921</c:v>
                </c:pt>
                <c:pt idx="4633">
                  <c:v>9.1289706743227921</c:v>
                </c:pt>
                <c:pt idx="4634">
                  <c:v>44.5037320373238</c:v>
                </c:pt>
                <c:pt idx="4635">
                  <c:v>160.89810813494</c:v>
                </c:pt>
                <c:pt idx="4636">
                  <c:v>18.257941348645659</c:v>
                </c:pt>
                <c:pt idx="4637">
                  <c:v>2.2822426685807069</c:v>
                </c:pt>
                <c:pt idx="4638">
                  <c:v>15.97569868006495</c:v>
                </c:pt>
                <c:pt idx="4639">
                  <c:v>6.84672800574213</c:v>
                </c:pt>
                <c:pt idx="4640">
                  <c:v>22.82242668580707</c:v>
                </c:pt>
                <c:pt idx="4641">
                  <c:v>46.785974705904501</c:v>
                </c:pt>
                <c:pt idx="4642">
                  <c:v>82.16073606890545</c:v>
                </c:pt>
                <c:pt idx="4643">
                  <c:v>143.78128812058461</c:v>
                </c:pt>
                <c:pt idx="4644">
                  <c:v>66.185037388840286</c:v>
                </c:pt>
                <c:pt idx="4645">
                  <c:v>244.1999655381357</c:v>
                </c:pt>
                <c:pt idx="4646">
                  <c:v>102.7009200861318</c:v>
                </c:pt>
                <c:pt idx="4647">
                  <c:v>6.84672800574213</c:v>
                </c:pt>
                <c:pt idx="4648">
                  <c:v>49.068217374485222</c:v>
                </c:pt>
                <c:pt idx="4649">
                  <c:v>144.92240945487501</c:v>
                </c:pt>
                <c:pt idx="4650">
                  <c:v>157.47474413206879</c:v>
                </c:pt>
                <c:pt idx="4651">
                  <c:v>2.2822426685807069</c:v>
                </c:pt>
                <c:pt idx="4652">
                  <c:v>37.657004031581643</c:v>
                </c:pt>
                <c:pt idx="4653">
                  <c:v>23.963548020097431</c:v>
                </c:pt>
                <c:pt idx="4654">
                  <c:v>429.06162169317309</c:v>
                </c:pt>
                <c:pt idx="4655">
                  <c:v>4.5644853371613827</c:v>
                </c:pt>
                <c:pt idx="4656">
                  <c:v>6.84672800574213</c:v>
                </c:pt>
                <c:pt idx="4657">
                  <c:v>125.5233467719389</c:v>
                </c:pt>
                <c:pt idx="4658">
                  <c:v>282.99809090400692</c:v>
                </c:pt>
                <c:pt idx="4659">
                  <c:v>19.399062682936009</c:v>
                </c:pt>
                <c:pt idx="4660">
                  <c:v>20.54018401722637</c:v>
                </c:pt>
                <c:pt idx="4661">
                  <c:v>96.995313414680069</c:v>
                </c:pt>
                <c:pt idx="4662">
                  <c:v>1.1411213342903539</c:v>
                </c:pt>
                <c:pt idx="4663">
                  <c:v>0</c:v>
                </c:pt>
                <c:pt idx="4664">
                  <c:v>0</c:v>
                </c:pt>
                <c:pt idx="4665">
                  <c:v>14.8345773457746</c:v>
                </c:pt>
                <c:pt idx="4666">
                  <c:v>38.798125365872032</c:v>
                </c:pt>
                <c:pt idx="4667">
                  <c:v>807.91390467757105</c:v>
                </c:pt>
                <c:pt idx="4668">
                  <c:v>1241.540011707905</c:v>
                </c:pt>
                <c:pt idx="4669">
                  <c:v>168.88595747497229</c:v>
                </c:pt>
                <c:pt idx="4670">
                  <c:v>87.86634274035724</c:v>
                </c:pt>
                <c:pt idx="4671">
                  <c:v>35.374761363000943</c:v>
                </c:pt>
                <c:pt idx="4672">
                  <c:v>165.4625934721013</c:v>
                </c:pt>
                <c:pt idx="4673">
                  <c:v>38.798125365872032</c:v>
                </c:pt>
                <c:pt idx="4674">
                  <c:v>10.27009200861318</c:v>
                </c:pt>
                <c:pt idx="4675">
                  <c:v>18.257941348645659</c:v>
                </c:pt>
                <c:pt idx="4676">
                  <c:v>42.221489368743043</c:v>
                </c:pt>
                <c:pt idx="4677">
                  <c:v>25.104669354387781</c:v>
                </c:pt>
                <c:pt idx="4678">
                  <c:v>11.41121334290353</c:v>
                </c:pt>
                <c:pt idx="4679">
                  <c:v>13.693456011484249</c:v>
                </c:pt>
                <c:pt idx="4680">
                  <c:v>395.96910299875259</c:v>
                </c:pt>
                <c:pt idx="4681">
                  <c:v>1541.654922626268</c:v>
                </c:pt>
                <c:pt idx="4682">
                  <c:v>443.89619903894692</c:v>
                </c:pt>
                <c:pt idx="4683">
                  <c:v>17163.60598906122</c:v>
                </c:pt>
                <c:pt idx="4684">
                  <c:v>379.99340431868637</c:v>
                </c:pt>
                <c:pt idx="4685">
                  <c:v>38.798125365872032</c:v>
                </c:pt>
                <c:pt idx="4686">
                  <c:v>55.914945380227323</c:v>
                </c:pt>
                <c:pt idx="4687">
                  <c:v>53.632702711646623</c:v>
                </c:pt>
                <c:pt idx="4688">
                  <c:v>1526.820345280493</c:v>
                </c:pt>
                <c:pt idx="4689">
                  <c:v>980.22322615541236</c:v>
                </c:pt>
                <c:pt idx="4690">
                  <c:v>39.939246700162343</c:v>
                </c:pt>
                <c:pt idx="4691">
                  <c:v>701.78962058856757</c:v>
                </c:pt>
                <c:pt idx="4692">
                  <c:v>688.09616457708353</c:v>
                </c:pt>
                <c:pt idx="4693">
                  <c:v>31150.3301834581</c:v>
                </c:pt>
                <c:pt idx="4694">
                  <c:v>71.890644060292303</c:v>
                </c:pt>
                <c:pt idx="4695">
                  <c:v>876.38118473499139</c:v>
                </c:pt>
                <c:pt idx="4696">
                  <c:v>239.63548020097431</c:v>
                </c:pt>
                <c:pt idx="4697">
                  <c:v>3.4233640028710619</c:v>
                </c:pt>
                <c:pt idx="4698">
                  <c:v>78.737372066034141</c:v>
                </c:pt>
                <c:pt idx="4699">
                  <c:v>7.9878493400324766</c:v>
                </c:pt>
                <c:pt idx="4700">
                  <c:v>585.39524449094904</c:v>
                </c:pt>
                <c:pt idx="4701">
                  <c:v>551.1616044622391</c:v>
                </c:pt>
                <c:pt idx="4702">
                  <c:v>20.54018401722637</c:v>
                </c:pt>
                <c:pt idx="4703">
                  <c:v>49.068217374485222</c:v>
                </c:pt>
                <c:pt idx="4704">
                  <c:v>616.20552051679101</c:v>
                </c:pt>
                <c:pt idx="4705">
                  <c:v>144.92240945487501</c:v>
                </c:pt>
                <c:pt idx="4706">
                  <c:v>717.76531926863345</c:v>
                </c:pt>
                <c:pt idx="4707">
                  <c:v>474.70647506478713</c:v>
                </c:pt>
                <c:pt idx="4708">
                  <c:v>82.16073606890545</c:v>
                </c:pt>
                <c:pt idx="4709">
                  <c:v>14.8345773457746</c:v>
                </c:pt>
                <c:pt idx="4710">
                  <c:v>1.1411213342903539</c:v>
                </c:pt>
                <c:pt idx="4711">
                  <c:v>0</c:v>
                </c:pt>
                <c:pt idx="4712">
                  <c:v>1.1411213342903539</c:v>
                </c:pt>
                <c:pt idx="4713">
                  <c:v>104.98316275471259</c:v>
                </c:pt>
                <c:pt idx="4714">
                  <c:v>144.92240945487501</c:v>
                </c:pt>
                <c:pt idx="4715">
                  <c:v>90.148585408937933</c:v>
                </c:pt>
                <c:pt idx="4716">
                  <c:v>59.338309383098398</c:v>
                </c:pt>
                <c:pt idx="4717">
                  <c:v>507.79899375920661</c:v>
                </c:pt>
                <c:pt idx="4718">
                  <c:v>53.632702711646623</c:v>
                </c:pt>
                <c:pt idx="4719">
                  <c:v>36.51588269729114</c:v>
                </c:pt>
                <c:pt idx="4720">
                  <c:v>144.92240945487501</c:v>
                </c:pt>
                <c:pt idx="4721">
                  <c:v>0</c:v>
                </c:pt>
                <c:pt idx="4722">
                  <c:v>0</c:v>
                </c:pt>
                <c:pt idx="4723">
                  <c:v>20.54018401722637</c:v>
                </c:pt>
                <c:pt idx="4724">
                  <c:v>0</c:v>
                </c:pt>
                <c:pt idx="4725">
                  <c:v>4262.0881835744713</c:v>
                </c:pt>
                <c:pt idx="4726">
                  <c:v>1014.456866184124</c:v>
                </c:pt>
                <c:pt idx="4727">
                  <c:v>1907.9548709334711</c:v>
                </c:pt>
                <c:pt idx="4728">
                  <c:v>10642.09756359184</c:v>
                </c:pt>
                <c:pt idx="4729">
                  <c:v>1951.3174816365049</c:v>
                </c:pt>
                <c:pt idx="4730">
                  <c:v>9243.0828077518709</c:v>
                </c:pt>
                <c:pt idx="4731">
                  <c:v>1170.7904889819031</c:v>
                </c:pt>
                <c:pt idx="4732">
                  <c:v>6061.6365277503601</c:v>
                </c:pt>
                <c:pt idx="4733">
                  <c:v>3217.9621626987978</c:v>
                </c:pt>
                <c:pt idx="4734">
                  <c:v>2694.1874702595251</c:v>
                </c:pt>
                <c:pt idx="4735">
                  <c:v>939.1428581209592</c:v>
                </c:pt>
                <c:pt idx="4736">
                  <c:v>263.59902822107159</c:v>
                </c:pt>
                <c:pt idx="4737">
                  <c:v>2329.028643286611</c:v>
                </c:pt>
                <c:pt idx="4738">
                  <c:v>847.85315137773284</c:v>
                </c:pt>
                <c:pt idx="4739">
                  <c:v>480.41208173623897</c:v>
                </c:pt>
                <c:pt idx="4740">
                  <c:v>609.35879251104905</c:v>
                </c:pt>
                <c:pt idx="4741">
                  <c:v>164.32147213781101</c:v>
                </c:pt>
                <c:pt idx="4742">
                  <c:v>247.6233295410068</c:v>
                </c:pt>
                <c:pt idx="4743">
                  <c:v>267.0223922239428</c:v>
                </c:pt>
                <c:pt idx="4744">
                  <c:v>7202.7578620407076</c:v>
                </c:pt>
                <c:pt idx="4745">
                  <c:v>4508.5703917811879</c:v>
                </c:pt>
                <c:pt idx="4746">
                  <c:v>3568.286412325936</c:v>
                </c:pt>
                <c:pt idx="4747">
                  <c:v>22540.569716237351</c:v>
                </c:pt>
                <c:pt idx="4748">
                  <c:v>1291.74935041668</c:v>
                </c:pt>
                <c:pt idx="4749">
                  <c:v>802.20829800611864</c:v>
                </c:pt>
                <c:pt idx="4750">
                  <c:v>26.24579068867812</c:v>
                </c:pt>
                <c:pt idx="4751">
                  <c:v>208.82520417513479</c:v>
                </c:pt>
                <c:pt idx="4752">
                  <c:v>21.68130535151672</c:v>
                </c:pt>
                <c:pt idx="4753">
                  <c:v>118.6766187661968</c:v>
                </c:pt>
                <c:pt idx="4754">
                  <c:v>1534.8081946205259</c:v>
                </c:pt>
                <c:pt idx="4755">
                  <c:v>47.927096040194861</c:v>
                </c:pt>
                <c:pt idx="4756">
                  <c:v>489.54105241056169</c:v>
                </c:pt>
                <c:pt idx="4757">
                  <c:v>762.26905130595628</c:v>
                </c:pt>
                <c:pt idx="4758">
                  <c:v>39.939246700162343</c:v>
                </c:pt>
                <c:pt idx="4759">
                  <c:v>545.45599779078736</c:v>
                </c:pt>
                <c:pt idx="4760">
                  <c:v>494.10553774772319</c:v>
                </c:pt>
                <c:pt idx="4761">
                  <c:v>255.61117888103931</c:v>
                </c:pt>
                <c:pt idx="4762">
                  <c:v>187.143898823618</c:v>
                </c:pt>
                <c:pt idx="4763">
                  <c:v>798.78493400324805</c:v>
                </c:pt>
                <c:pt idx="4764">
                  <c:v>489.54105241056169</c:v>
                </c:pt>
                <c:pt idx="4765">
                  <c:v>33.092518694420299</c:v>
                </c:pt>
                <c:pt idx="4766">
                  <c:v>499.81114441917362</c:v>
                </c:pt>
                <c:pt idx="4767">
                  <c:v>183.72053482074691</c:v>
                </c:pt>
                <c:pt idx="4768">
                  <c:v>1112.593300933095</c:v>
                </c:pt>
                <c:pt idx="4769">
                  <c:v>8408.9231123856171</c:v>
                </c:pt>
                <c:pt idx="4770">
                  <c:v>38.798125365872032</c:v>
                </c:pt>
                <c:pt idx="4771">
                  <c:v>2196.6585685089308</c:v>
                </c:pt>
                <c:pt idx="4772">
                  <c:v>15.97569868006495</c:v>
                </c:pt>
                <c:pt idx="4773">
                  <c:v>314.9494882641377</c:v>
                </c:pt>
                <c:pt idx="4774">
                  <c:v>110.6887694261643</c:v>
                </c:pt>
                <c:pt idx="4775">
                  <c:v>246.48220820671651</c:v>
                </c:pt>
                <c:pt idx="4776">
                  <c:v>209.9663255094251</c:v>
                </c:pt>
                <c:pt idx="4777">
                  <c:v>482.69432440481972</c:v>
                </c:pt>
                <c:pt idx="4778">
                  <c:v>278.43360556684632</c:v>
                </c:pt>
                <c:pt idx="4779">
                  <c:v>27.386912022968492</c:v>
                </c:pt>
                <c:pt idx="4780">
                  <c:v>346.90088562426752</c:v>
                </c:pt>
                <c:pt idx="4781">
                  <c:v>35.374761363000943</c:v>
                </c:pt>
                <c:pt idx="4782">
                  <c:v>168.88595747497229</c:v>
                </c:pt>
                <c:pt idx="4783">
                  <c:v>69.608401391711283</c:v>
                </c:pt>
                <c:pt idx="4784">
                  <c:v>60.479430717388752</c:v>
                </c:pt>
                <c:pt idx="4785">
                  <c:v>87.86634274035724</c:v>
                </c:pt>
                <c:pt idx="4786">
                  <c:v>118.6766187661968</c:v>
                </c:pt>
                <c:pt idx="4787">
                  <c:v>26.24579068867812</c:v>
                </c:pt>
                <c:pt idx="4788">
                  <c:v>335.48967228136411</c:v>
                </c:pt>
                <c:pt idx="4789">
                  <c:v>1362.4988731426829</c:v>
                </c:pt>
                <c:pt idx="4790">
                  <c:v>172.30932147784341</c:v>
                </c:pt>
                <c:pt idx="4791">
                  <c:v>1731.081064118466</c:v>
                </c:pt>
                <c:pt idx="4792">
                  <c:v>613.92327784821032</c:v>
                </c:pt>
                <c:pt idx="4793">
                  <c:v>221.37753885232871</c:v>
                </c:pt>
                <c:pt idx="4794">
                  <c:v>4.5644853371613827</c:v>
                </c:pt>
                <c:pt idx="4795">
                  <c:v>1141.121334290352</c:v>
                </c:pt>
                <c:pt idx="4796">
                  <c:v>1477.7521279060079</c:v>
                </c:pt>
                <c:pt idx="4797">
                  <c:v>708.63634859430942</c:v>
                </c:pt>
                <c:pt idx="4798">
                  <c:v>81.019614734615203</c:v>
                </c:pt>
                <c:pt idx="4799">
                  <c:v>430.20274302746338</c:v>
                </c:pt>
                <c:pt idx="4800">
                  <c:v>352.60649229571931</c:v>
                </c:pt>
                <c:pt idx="4801">
                  <c:v>173.45044281213379</c:v>
                </c:pt>
                <c:pt idx="4802">
                  <c:v>98.13643474897043</c:v>
                </c:pt>
                <c:pt idx="4803">
                  <c:v>6150.6439918250071</c:v>
                </c:pt>
                <c:pt idx="4804">
                  <c:v>5.7056066714517684</c:v>
                </c:pt>
                <c:pt idx="4805">
                  <c:v>3.4233640028710619</c:v>
                </c:pt>
                <c:pt idx="4806">
                  <c:v>94.713070746099348</c:v>
                </c:pt>
                <c:pt idx="4807">
                  <c:v>0</c:v>
                </c:pt>
                <c:pt idx="4808">
                  <c:v>1.1411213342903539</c:v>
                </c:pt>
                <c:pt idx="4809">
                  <c:v>22.82242668580707</c:v>
                </c:pt>
                <c:pt idx="4810">
                  <c:v>259.03454288391032</c:v>
                </c:pt>
                <c:pt idx="4811">
                  <c:v>825.03072469192387</c:v>
                </c:pt>
                <c:pt idx="4812">
                  <c:v>46.785974705904501</c:v>
                </c:pt>
                <c:pt idx="4813">
                  <c:v>188.28502015790841</c:v>
                </c:pt>
                <c:pt idx="4814">
                  <c:v>59.338309383098398</c:v>
                </c:pt>
                <c:pt idx="4815">
                  <c:v>597.94757916814535</c:v>
                </c:pt>
                <c:pt idx="4816">
                  <c:v>149.48689479203631</c:v>
                </c:pt>
                <c:pt idx="4817">
                  <c:v>28.528033357258831</c:v>
                </c:pt>
                <c:pt idx="4818">
                  <c:v>53.632702711646623</c:v>
                </c:pt>
                <c:pt idx="4819">
                  <c:v>118.6766187661968</c:v>
                </c:pt>
                <c:pt idx="4820">
                  <c:v>1534.8081946205259</c:v>
                </c:pt>
                <c:pt idx="4821">
                  <c:v>2194.3763258403501</c:v>
                </c:pt>
                <c:pt idx="4822">
                  <c:v>231.6476308609418</c:v>
                </c:pt>
                <c:pt idx="4823">
                  <c:v>499.81114441917362</c:v>
                </c:pt>
                <c:pt idx="4824">
                  <c:v>1007.610138178383</c:v>
                </c:pt>
                <c:pt idx="4825">
                  <c:v>248.76445087529709</c:v>
                </c:pt>
                <c:pt idx="4826">
                  <c:v>2793.4650263427861</c:v>
                </c:pt>
                <c:pt idx="4827">
                  <c:v>402.8158310044949</c:v>
                </c:pt>
                <c:pt idx="4828">
                  <c:v>67.326158723130717</c:v>
                </c:pt>
                <c:pt idx="4829">
                  <c:v>233.9298735295225</c:v>
                </c:pt>
                <c:pt idx="4830">
                  <c:v>2888.1780970888849</c:v>
                </c:pt>
                <c:pt idx="4831">
                  <c:v>1727.6577001155961</c:v>
                </c:pt>
                <c:pt idx="4832">
                  <c:v>506.65787242491712</c:v>
                </c:pt>
                <c:pt idx="4833">
                  <c:v>1056.6783555528671</c:v>
                </c:pt>
                <c:pt idx="4834">
                  <c:v>7719.685826474245</c:v>
                </c:pt>
                <c:pt idx="4835">
                  <c:v>1488.022219914621</c:v>
                </c:pt>
                <c:pt idx="4836">
                  <c:v>53.632702711646623</c:v>
                </c:pt>
                <c:pt idx="4837">
                  <c:v>856.98212205205539</c:v>
                </c:pt>
                <c:pt idx="4838">
                  <c:v>1205.024129010613</c:v>
                </c:pt>
                <c:pt idx="4839">
                  <c:v>165.4625934721013</c:v>
                </c:pt>
                <c:pt idx="4840">
                  <c:v>334.34855094707211</c:v>
                </c:pt>
                <c:pt idx="4841">
                  <c:v>1361.3577518083921</c:v>
                </c:pt>
                <c:pt idx="4842">
                  <c:v>341.19527895281561</c:v>
                </c:pt>
                <c:pt idx="4843">
                  <c:v>608.21767117675859</c:v>
                </c:pt>
                <c:pt idx="4844">
                  <c:v>13.693456011484249</c:v>
                </c:pt>
                <c:pt idx="4845">
                  <c:v>125.5233467719389</c:v>
                </c:pt>
                <c:pt idx="4846">
                  <c:v>1424.1194251943609</c:v>
                </c:pt>
                <c:pt idx="4847">
                  <c:v>1150.2503049646771</c:v>
                </c:pt>
                <c:pt idx="4848">
                  <c:v>168.88595747497229</c:v>
                </c:pt>
                <c:pt idx="4849">
                  <c:v>445.03732037323789</c:v>
                </c:pt>
                <c:pt idx="4850">
                  <c:v>802.20829800611864</c:v>
                </c:pt>
                <c:pt idx="4851">
                  <c:v>1856.604410890405</c:v>
                </c:pt>
                <c:pt idx="4852">
                  <c:v>662.99149522269556</c:v>
                </c:pt>
                <c:pt idx="4853">
                  <c:v>5067.7198455834614</c:v>
                </c:pt>
                <c:pt idx="4854">
                  <c:v>10478.917212788319</c:v>
                </c:pt>
                <c:pt idx="4855">
                  <c:v>25.104669354387781</c:v>
                </c:pt>
                <c:pt idx="4856">
                  <c:v>68.467280057421178</c:v>
                </c:pt>
                <c:pt idx="4857">
                  <c:v>35.374761363000943</c:v>
                </c:pt>
                <c:pt idx="4858">
                  <c:v>2.2822426685807069</c:v>
                </c:pt>
                <c:pt idx="4859">
                  <c:v>14.8345773457746</c:v>
                </c:pt>
                <c:pt idx="4860">
                  <c:v>5.7056066714517684</c:v>
                </c:pt>
                <c:pt idx="4861">
                  <c:v>29.669154691549199</c:v>
                </c:pt>
                <c:pt idx="4862">
                  <c:v>29.669154691549199</c:v>
                </c:pt>
                <c:pt idx="4863">
                  <c:v>30.81027602583956</c:v>
                </c:pt>
                <c:pt idx="4864">
                  <c:v>134.6523174462618</c:v>
                </c:pt>
                <c:pt idx="4865">
                  <c:v>91.28970674322828</c:v>
                </c:pt>
                <c:pt idx="4866">
                  <c:v>36.51588269729114</c:v>
                </c:pt>
                <c:pt idx="4867">
                  <c:v>61.620552051679113</c:v>
                </c:pt>
                <c:pt idx="4868">
                  <c:v>575.1251524823374</c:v>
                </c:pt>
                <c:pt idx="4869">
                  <c:v>1234.6932837021629</c:v>
                </c:pt>
                <c:pt idx="4870">
                  <c:v>1003.045652841221</c:v>
                </c:pt>
                <c:pt idx="4871">
                  <c:v>219.09529618374799</c:v>
                </c:pt>
                <c:pt idx="4872">
                  <c:v>607.0765498424679</c:v>
                </c:pt>
                <c:pt idx="4873">
                  <c:v>9.1289706743227921</c:v>
                </c:pt>
                <c:pt idx="4874">
                  <c:v>1.1411213342903539</c:v>
                </c:pt>
                <c:pt idx="4875">
                  <c:v>0</c:v>
                </c:pt>
                <c:pt idx="4876">
                  <c:v>5.7056066714517684</c:v>
                </c:pt>
                <c:pt idx="4877">
                  <c:v>107.2654054232933</c:v>
                </c:pt>
                <c:pt idx="4878">
                  <c:v>1826.935256198856</c:v>
                </c:pt>
                <c:pt idx="4879">
                  <c:v>2258.27912056061</c:v>
                </c:pt>
                <c:pt idx="4880">
                  <c:v>2376.9557393268069</c:v>
                </c:pt>
                <c:pt idx="4881">
                  <c:v>16969.615362231849</c:v>
                </c:pt>
                <c:pt idx="4882">
                  <c:v>131.22895344339071</c:v>
                </c:pt>
                <c:pt idx="4883">
                  <c:v>50.209338708775597</c:v>
                </c:pt>
                <c:pt idx="4884">
                  <c:v>10.27009200861318</c:v>
                </c:pt>
                <c:pt idx="4885">
                  <c:v>18.257941348645659</c:v>
                </c:pt>
                <c:pt idx="4886">
                  <c:v>11.41121334290353</c:v>
                </c:pt>
                <c:pt idx="4887">
                  <c:v>1.1411213342903539</c:v>
                </c:pt>
                <c:pt idx="4888">
                  <c:v>6.84672800574213</c:v>
                </c:pt>
                <c:pt idx="4889">
                  <c:v>5.7056066714517684</c:v>
                </c:pt>
                <c:pt idx="4890">
                  <c:v>13.693456011484249</c:v>
                </c:pt>
                <c:pt idx="4891">
                  <c:v>10.27009200861318</c:v>
                </c:pt>
                <c:pt idx="4892">
                  <c:v>3.4233640028710619</c:v>
                </c:pt>
                <c:pt idx="4893">
                  <c:v>163.18035080352061</c:v>
                </c:pt>
                <c:pt idx="4894">
                  <c:v>104.98316275471259</c:v>
                </c:pt>
                <c:pt idx="4895">
                  <c:v>5.7056066714517684</c:v>
                </c:pt>
                <c:pt idx="4896">
                  <c:v>641.31018987117886</c:v>
                </c:pt>
                <c:pt idx="4897">
                  <c:v>71.890644060292303</c:v>
                </c:pt>
                <c:pt idx="4898">
                  <c:v>364.01770563862272</c:v>
                </c:pt>
                <c:pt idx="4899">
                  <c:v>123.2411041033582</c:v>
                </c:pt>
                <c:pt idx="4900">
                  <c:v>9365.1827905209338</c:v>
                </c:pt>
                <c:pt idx="4901">
                  <c:v>96.995313414680069</c:v>
                </c:pt>
                <c:pt idx="4902">
                  <c:v>373.14667631294571</c:v>
                </c:pt>
                <c:pt idx="4903">
                  <c:v>2973.76219716066</c:v>
                </c:pt>
                <c:pt idx="4904">
                  <c:v>9.1289706743227921</c:v>
                </c:pt>
                <c:pt idx="4905">
                  <c:v>61.620552051679113</c:v>
                </c:pt>
                <c:pt idx="4906">
                  <c:v>8702.1912952982311</c:v>
                </c:pt>
                <c:pt idx="4907">
                  <c:v>19.399062682936009</c:v>
                </c:pt>
                <c:pt idx="4908">
                  <c:v>956.25967813531645</c:v>
                </c:pt>
                <c:pt idx="4909">
                  <c:v>959.68304213818794</c:v>
                </c:pt>
                <c:pt idx="4910">
                  <c:v>887.792398077896</c:v>
                </c:pt>
                <c:pt idx="4911">
                  <c:v>175.73268548071451</c:v>
                </c:pt>
                <c:pt idx="4912">
                  <c:v>571.70178847946795</c:v>
                </c:pt>
                <c:pt idx="4913">
                  <c:v>14204.67836924632</c:v>
                </c:pt>
                <c:pt idx="4914">
                  <c:v>2659.9538302308151</c:v>
                </c:pt>
                <c:pt idx="4915">
                  <c:v>393.68686033017212</c:v>
                </c:pt>
                <c:pt idx="4916">
                  <c:v>9.1289706743227921</c:v>
                </c:pt>
                <c:pt idx="4917">
                  <c:v>5.7056066714517684</c:v>
                </c:pt>
                <c:pt idx="4918">
                  <c:v>6368.5981666744647</c:v>
                </c:pt>
                <c:pt idx="4919">
                  <c:v>260.17566421820072</c:v>
                </c:pt>
                <c:pt idx="4920">
                  <c:v>3027.3948998723099</c:v>
                </c:pt>
                <c:pt idx="4921">
                  <c:v>935.71949411809055</c:v>
                </c:pt>
                <c:pt idx="4922">
                  <c:v>584.25412315666108</c:v>
                </c:pt>
                <c:pt idx="4923">
                  <c:v>95.854192080389709</c:v>
                </c:pt>
                <c:pt idx="4924">
                  <c:v>96.995313414680069</c:v>
                </c:pt>
                <c:pt idx="4925">
                  <c:v>15815.9416932643</c:v>
                </c:pt>
                <c:pt idx="4926">
                  <c:v>14.8345773457746</c:v>
                </c:pt>
                <c:pt idx="4927">
                  <c:v>4.5644853371613827</c:v>
                </c:pt>
                <c:pt idx="4928">
                  <c:v>27.386912022968492</c:v>
                </c:pt>
                <c:pt idx="4929">
                  <c:v>10.27009200861318</c:v>
                </c:pt>
                <c:pt idx="4930">
                  <c:v>0</c:v>
                </c:pt>
                <c:pt idx="4931">
                  <c:v>11.41121334290353</c:v>
                </c:pt>
                <c:pt idx="4932">
                  <c:v>25.104669354387781</c:v>
                </c:pt>
                <c:pt idx="4933">
                  <c:v>159.75698680064951</c:v>
                </c:pt>
                <c:pt idx="4934">
                  <c:v>192.84950549506979</c:v>
                </c:pt>
                <c:pt idx="4935">
                  <c:v>269.3046348925235</c:v>
                </c:pt>
                <c:pt idx="4936">
                  <c:v>46.785974705904501</c:v>
                </c:pt>
                <c:pt idx="4937">
                  <c:v>15830.77627061008</c:v>
                </c:pt>
                <c:pt idx="4938">
                  <c:v>18.257941348645659</c:v>
                </c:pt>
                <c:pt idx="4939">
                  <c:v>4.5644853371613827</c:v>
                </c:pt>
                <c:pt idx="4940">
                  <c:v>951.69519279815506</c:v>
                </c:pt>
                <c:pt idx="4941">
                  <c:v>36.51588269729114</c:v>
                </c:pt>
                <c:pt idx="4942">
                  <c:v>26.24579068867812</c:v>
                </c:pt>
                <c:pt idx="4943">
                  <c:v>0</c:v>
                </c:pt>
                <c:pt idx="4944">
                  <c:v>111.8298907604546</c:v>
                </c:pt>
                <c:pt idx="4945">
                  <c:v>123.2411041033582</c:v>
                </c:pt>
                <c:pt idx="4946">
                  <c:v>11.41121334290353</c:v>
                </c:pt>
                <c:pt idx="4947">
                  <c:v>55.914945380227323</c:v>
                </c:pt>
                <c:pt idx="4948">
                  <c:v>108.40652675758361</c:v>
                </c:pt>
                <c:pt idx="4949">
                  <c:v>26.24579068867812</c:v>
                </c:pt>
                <c:pt idx="4950">
                  <c:v>59.338309383098398</c:v>
                </c:pt>
                <c:pt idx="4951">
                  <c:v>63.902794720259813</c:v>
                </c:pt>
                <c:pt idx="4952">
                  <c:v>645.87467520834105</c:v>
                </c:pt>
                <c:pt idx="4953">
                  <c:v>391.40461766159132</c:v>
                </c:pt>
                <c:pt idx="4954">
                  <c:v>443.89619903894692</c:v>
                </c:pt>
                <c:pt idx="4955">
                  <c:v>30.81027602583956</c:v>
                </c:pt>
                <c:pt idx="4956">
                  <c:v>142.6401667862942</c:v>
                </c:pt>
                <c:pt idx="4957">
                  <c:v>248.76445087529709</c:v>
                </c:pt>
                <c:pt idx="4958">
                  <c:v>1451.5063372173299</c:v>
                </c:pt>
                <c:pt idx="4959">
                  <c:v>2342.7220992980961</c:v>
                </c:pt>
                <c:pt idx="4960">
                  <c:v>84.442978737485745</c:v>
                </c:pt>
                <c:pt idx="4961">
                  <c:v>23.963548020097431</c:v>
                </c:pt>
                <c:pt idx="4962">
                  <c:v>1652.3436920524321</c:v>
                </c:pt>
                <c:pt idx="4963">
                  <c:v>1845.193197547502</c:v>
                </c:pt>
                <c:pt idx="4964">
                  <c:v>112.97101209474501</c:v>
                </c:pt>
                <c:pt idx="4965">
                  <c:v>1378.474571822748</c:v>
                </c:pt>
                <c:pt idx="4966">
                  <c:v>569.41954581088658</c:v>
                </c:pt>
                <c:pt idx="4967">
                  <c:v>628.75785519398221</c:v>
                </c:pt>
                <c:pt idx="4968">
                  <c:v>100.41867741755109</c:v>
                </c:pt>
                <c:pt idx="4969">
                  <c:v>90.148585408937933</c:v>
                </c:pt>
                <c:pt idx="4970">
                  <c:v>0</c:v>
                </c:pt>
                <c:pt idx="4971">
                  <c:v>106961.867148372</c:v>
                </c:pt>
                <c:pt idx="4972">
                  <c:v>1695.7063027554659</c:v>
                </c:pt>
                <c:pt idx="4973">
                  <c:v>7139.9961886547444</c:v>
                </c:pt>
                <c:pt idx="4974">
                  <c:v>10457.2359074368</c:v>
                </c:pt>
                <c:pt idx="4975">
                  <c:v>7408.1597022129763</c:v>
                </c:pt>
                <c:pt idx="4976">
                  <c:v>23361.03595559212</c:v>
                </c:pt>
                <c:pt idx="4977">
                  <c:v>23009.570584630699</c:v>
                </c:pt>
                <c:pt idx="4978">
                  <c:v>6372.0215306773398</c:v>
                </c:pt>
                <c:pt idx="4979">
                  <c:v>9852.441600262915</c:v>
                </c:pt>
                <c:pt idx="4980">
                  <c:v>3.4233640028710619</c:v>
                </c:pt>
                <c:pt idx="4981">
                  <c:v>29.669154691549199</c:v>
                </c:pt>
                <c:pt idx="4982">
                  <c:v>81.019614734615203</c:v>
                </c:pt>
                <c:pt idx="4983">
                  <c:v>13.693456011484249</c:v>
                </c:pt>
                <c:pt idx="4984">
                  <c:v>7.9878493400324766</c:v>
                </c:pt>
                <c:pt idx="4985">
                  <c:v>14.8345773457746</c:v>
                </c:pt>
                <c:pt idx="4986">
                  <c:v>26.24579068867812</c:v>
                </c:pt>
                <c:pt idx="4987">
                  <c:v>5437.44315789352</c:v>
                </c:pt>
                <c:pt idx="4988">
                  <c:v>219.09529618374799</c:v>
                </c:pt>
                <c:pt idx="4989">
                  <c:v>795.36157000037656</c:v>
                </c:pt>
                <c:pt idx="4990">
                  <c:v>107.2654054232933</c:v>
                </c:pt>
                <c:pt idx="4991">
                  <c:v>507.79899375920661</c:v>
                </c:pt>
                <c:pt idx="4992">
                  <c:v>8630.3006512379452</c:v>
                </c:pt>
                <c:pt idx="4993">
                  <c:v>131.22895344339071</c:v>
                </c:pt>
                <c:pt idx="4994">
                  <c:v>2.2822426685807069</c:v>
                </c:pt>
                <c:pt idx="4995">
                  <c:v>96.995313414680069</c:v>
                </c:pt>
                <c:pt idx="4996">
                  <c:v>198.55511216652161</c:v>
                </c:pt>
                <c:pt idx="4997">
                  <c:v>2658.8127088965248</c:v>
                </c:pt>
                <c:pt idx="4998">
                  <c:v>2380.3791033296779</c:v>
                </c:pt>
                <c:pt idx="4999">
                  <c:v>233.9298735295225</c:v>
                </c:pt>
                <c:pt idx="5000">
                  <c:v>35.374761363000943</c:v>
                </c:pt>
                <c:pt idx="5001">
                  <c:v>5472.8179192565367</c:v>
                </c:pt>
                <c:pt idx="5002">
                  <c:v>9144.9463730028911</c:v>
                </c:pt>
                <c:pt idx="5003">
                  <c:v>71.890644060292303</c:v>
                </c:pt>
                <c:pt idx="5004">
                  <c:v>1.1411213342903539</c:v>
                </c:pt>
                <c:pt idx="5005">
                  <c:v>78.737372066034141</c:v>
                </c:pt>
                <c:pt idx="5006">
                  <c:v>564.85506047372257</c:v>
                </c:pt>
                <c:pt idx="5007">
                  <c:v>416.50928701597911</c:v>
                </c:pt>
                <c:pt idx="5008">
                  <c:v>480.41208173623897</c:v>
                </c:pt>
                <c:pt idx="5009">
                  <c:v>7.9878493400324766</c:v>
                </c:pt>
                <c:pt idx="5010">
                  <c:v>10.27009200861318</c:v>
                </c:pt>
                <c:pt idx="5011">
                  <c:v>4.5644853371613827</c:v>
                </c:pt>
                <c:pt idx="5012">
                  <c:v>26.24579068867812</c:v>
                </c:pt>
                <c:pt idx="5013">
                  <c:v>21.68130535151672</c:v>
                </c:pt>
                <c:pt idx="5014">
                  <c:v>25.104669354387781</c:v>
                </c:pt>
                <c:pt idx="5015">
                  <c:v>21.68130535151672</c:v>
                </c:pt>
                <c:pt idx="5016">
                  <c:v>188.28502015790841</c:v>
                </c:pt>
                <c:pt idx="5017">
                  <c:v>280.71584823542702</c:v>
                </c:pt>
                <c:pt idx="5018">
                  <c:v>86.725221406066879</c:v>
                </c:pt>
                <c:pt idx="5019">
                  <c:v>2145.3081084658652</c:v>
                </c:pt>
                <c:pt idx="5020">
                  <c:v>33.092518694420299</c:v>
                </c:pt>
                <c:pt idx="5021">
                  <c:v>6.84672800574213</c:v>
                </c:pt>
                <c:pt idx="5022">
                  <c:v>4.5644853371613827</c:v>
                </c:pt>
                <c:pt idx="5023">
                  <c:v>4.5644853371613827</c:v>
                </c:pt>
                <c:pt idx="5024">
                  <c:v>5.7056066714517684</c:v>
                </c:pt>
                <c:pt idx="5025">
                  <c:v>38.798125365872032</c:v>
                </c:pt>
                <c:pt idx="5026">
                  <c:v>6461.028994751985</c:v>
                </c:pt>
                <c:pt idx="5027">
                  <c:v>4635.2348598874169</c:v>
                </c:pt>
                <c:pt idx="5028">
                  <c:v>18009.176897770361</c:v>
                </c:pt>
                <c:pt idx="5029">
                  <c:v>17505.942389348322</c:v>
                </c:pt>
                <c:pt idx="5030">
                  <c:v>28603.34736532201</c:v>
                </c:pt>
                <c:pt idx="5031">
                  <c:v>4214.1610875342767</c:v>
                </c:pt>
                <c:pt idx="5032">
                  <c:v>11.41121334290353</c:v>
                </c:pt>
                <c:pt idx="5033">
                  <c:v>734.8821392829874</c:v>
                </c:pt>
                <c:pt idx="5034">
                  <c:v>1818.947406858824</c:v>
                </c:pt>
                <c:pt idx="5035">
                  <c:v>2269.6903339035139</c:v>
                </c:pt>
                <c:pt idx="5036">
                  <c:v>75.314008063163342</c:v>
                </c:pt>
                <c:pt idx="5037">
                  <c:v>1146.826940961806</c:v>
                </c:pt>
                <c:pt idx="5038">
                  <c:v>109.547648091874</c:v>
                </c:pt>
                <c:pt idx="5039">
                  <c:v>499.81114441917362</c:v>
                </c:pt>
                <c:pt idx="5040">
                  <c:v>440.47283503607662</c:v>
                </c:pt>
                <c:pt idx="5041">
                  <c:v>6.84672800574213</c:v>
                </c:pt>
                <c:pt idx="5042">
                  <c:v>461.01301905330291</c:v>
                </c:pt>
                <c:pt idx="5043">
                  <c:v>181.43829215216621</c:v>
                </c:pt>
                <c:pt idx="5044">
                  <c:v>1278.0558944051961</c:v>
                </c:pt>
                <c:pt idx="5045">
                  <c:v>271.58687756110362</c:v>
                </c:pt>
                <c:pt idx="5046">
                  <c:v>189.42614149219881</c:v>
                </c:pt>
                <c:pt idx="5047">
                  <c:v>229.36538819236111</c:v>
                </c:pt>
                <c:pt idx="5048">
                  <c:v>1672.8838760696581</c:v>
                </c:pt>
                <c:pt idx="5049">
                  <c:v>544.31487645649872</c:v>
                </c:pt>
                <c:pt idx="5050">
                  <c:v>238.494358866684</c:v>
                </c:pt>
                <c:pt idx="5051">
                  <c:v>993.91668216689811</c:v>
                </c:pt>
                <c:pt idx="5052">
                  <c:v>5946.3832729870337</c:v>
                </c:pt>
                <c:pt idx="5053">
                  <c:v>76.455129397453518</c:v>
                </c:pt>
                <c:pt idx="5054">
                  <c:v>30.81027602583956</c:v>
                </c:pt>
                <c:pt idx="5055">
                  <c:v>314.9494882641377</c:v>
                </c:pt>
                <c:pt idx="5056">
                  <c:v>156.33362279777839</c:v>
                </c:pt>
                <c:pt idx="5057">
                  <c:v>716.62419793434253</c:v>
                </c:pt>
                <c:pt idx="5058">
                  <c:v>502.09338708775567</c:v>
                </c:pt>
                <c:pt idx="5059">
                  <c:v>5.7056066714517684</c:v>
                </c:pt>
                <c:pt idx="5060">
                  <c:v>3050.2173265581159</c:v>
                </c:pt>
                <c:pt idx="5061">
                  <c:v>2907.5771597718208</c:v>
                </c:pt>
                <c:pt idx="5062">
                  <c:v>16341.998628372159</c:v>
                </c:pt>
                <c:pt idx="5063">
                  <c:v>125.5233467719389</c:v>
                </c:pt>
                <c:pt idx="5064">
                  <c:v>49.068217374485222</c:v>
                </c:pt>
                <c:pt idx="5065">
                  <c:v>99.277556083260777</c:v>
                </c:pt>
                <c:pt idx="5066">
                  <c:v>65.043916054550152</c:v>
                </c:pt>
                <c:pt idx="5067">
                  <c:v>26.24579068867812</c:v>
                </c:pt>
                <c:pt idx="5068">
                  <c:v>5.7056066714517684</c:v>
                </c:pt>
                <c:pt idx="5069">
                  <c:v>17.116820014355309</c:v>
                </c:pt>
                <c:pt idx="5070">
                  <c:v>213.3896895122962</c:v>
                </c:pt>
                <c:pt idx="5071">
                  <c:v>2843.6743650515609</c:v>
                </c:pt>
                <c:pt idx="5072">
                  <c:v>166.60371480639159</c:v>
                </c:pt>
                <c:pt idx="5073">
                  <c:v>5.7056066714517684</c:v>
                </c:pt>
                <c:pt idx="5074">
                  <c:v>3.4233640028710619</c:v>
                </c:pt>
                <c:pt idx="5075">
                  <c:v>1.1411213342903539</c:v>
                </c:pt>
                <c:pt idx="5076">
                  <c:v>17.116820014355309</c:v>
                </c:pt>
                <c:pt idx="5077">
                  <c:v>1102.3232089244821</c:v>
                </c:pt>
                <c:pt idx="5078">
                  <c:v>84.442978737485745</c:v>
                </c:pt>
                <c:pt idx="5079">
                  <c:v>421.07377235314061</c:v>
                </c:pt>
                <c:pt idx="5080">
                  <c:v>96.995313414680069</c:v>
                </c:pt>
                <c:pt idx="5081">
                  <c:v>143.78128812058461</c:v>
                </c:pt>
                <c:pt idx="5082">
                  <c:v>11.41121334290353</c:v>
                </c:pt>
                <c:pt idx="5083">
                  <c:v>7.9878493400324766</c:v>
                </c:pt>
                <c:pt idx="5084">
                  <c:v>74.172886728872712</c:v>
                </c:pt>
                <c:pt idx="5085">
                  <c:v>0</c:v>
                </c:pt>
                <c:pt idx="5086">
                  <c:v>89.007464074647601</c:v>
                </c:pt>
                <c:pt idx="5087">
                  <c:v>36.51588269729114</c:v>
                </c:pt>
                <c:pt idx="5088">
                  <c:v>9.1289706743227921</c:v>
                </c:pt>
                <c:pt idx="5089">
                  <c:v>33.092518694420299</c:v>
                </c:pt>
                <c:pt idx="5090">
                  <c:v>4.5644853371613827</c:v>
                </c:pt>
                <c:pt idx="5091">
                  <c:v>14.8345773457746</c:v>
                </c:pt>
                <c:pt idx="5092">
                  <c:v>9.1289706743227921</c:v>
                </c:pt>
                <c:pt idx="5093">
                  <c:v>2.2822426685807069</c:v>
                </c:pt>
                <c:pt idx="5094">
                  <c:v>2.2822426685807069</c:v>
                </c:pt>
                <c:pt idx="5095">
                  <c:v>3.4233640028710619</c:v>
                </c:pt>
                <c:pt idx="5096">
                  <c:v>2.2822426685807069</c:v>
                </c:pt>
                <c:pt idx="5097">
                  <c:v>1.1411213342903539</c:v>
                </c:pt>
                <c:pt idx="5098">
                  <c:v>4.5644853371613827</c:v>
                </c:pt>
                <c:pt idx="5099">
                  <c:v>3.4233640028710619</c:v>
                </c:pt>
                <c:pt idx="5100">
                  <c:v>2.2822426685807069</c:v>
                </c:pt>
                <c:pt idx="5101">
                  <c:v>321.79621626987807</c:v>
                </c:pt>
                <c:pt idx="5102">
                  <c:v>245.3410868724261</c:v>
                </c:pt>
                <c:pt idx="5103">
                  <c:v>692.66064991424287</c:v>
                </c:pt>
                <c:pt idx="5104">
                  <c:v>738.30550328585787</c:v>
                </c:pt>
                <c:pt idx="5105">
                  <c:v>502.09338708775567</c:v>
                </c:pt>
                <c:pt idx="5106">
                  <c:v>150.62801612632671</c:v>
                </c:pt>
                <c:pt idx="5107">
                  <c:v>2151.0137151373169</c:v>
                </c:pt>
                <c:pt idx="5108">
                  <c:v>390.26349632730108</c:v>
                </c:pt>
                <c:pt idx="5109">
                  <c:v>31.951397360129899</c:v>
                </c:pt>
                <c:pt idx="5110">
                  <c:v>2258.27912056061</c:v>
                </c:pt>
                <c:pt idx="5111">
                  <c:v>79.878493400324544</c:v>
                </c:pt>
                <c:pt idx="5112">
                  <c:v>115.2532547633257</c:v>
                </c:pt>
                <c:pt idx="5113">
                  <c:v>186.00277748932771</c:v>
                </c:pt>
                <c:pt idx="5114">
                  <c:v>69.608401391711283</c:v>
                </c:pt>
                <c:pt idx="5115">
                  <c:v>130.0878321091003</c:v>
                </c:pt>
                <c:pt idx="5116">
                  <c:v>54.773824045936983</c:v>
                </c:pt>
                <c:pt idx="5117">
                  <c:v>26.24579068867812</c:v>
                </c:pt>
                <c:pt idx="5118">
                  <c:v>362.87658430433248</c:v>
                </c:pt>
                <c:pt idx="5119">
                  <c:v>328.64294427562209</c:v>
                </c:pt>
                <c:pt idx="5120">
                  <c:v>182.57941348645659</c:v>
                </c:pt>
                <c:pt idx="5121">
                  <c:v>162.03922946923021</c:v>
                </c:pt>
                <c:pt idx="5122">
                  <c:v>10.27009200861318</c:v>
                </c:pt>
                <c:pt idx="5123">
                  <c:v>1.1411213342903539</c:v>
                </c:pt>
                <c:pt idx="5124">
                  <c:v>563.71393913943473</c:v>
                </c:pt>
                <c:pt idx="5125">
                  <c:v>7.9878493400324766</c:v>
                </c:pt>
                <c:pt idx="5126">
                  <c:v>61.620552051679113</c:v>
                </c:pt>
                <c:pt idx="5127">
                  <c:v>15.97569868006495</c:v>
                </c:pt>
                <c:pt idx="5128">
                  <c:v>38.798125365872032</c:v>
                </c:pt>
                <c:pt idx="5129">
                  <c:v>1126.28675694458</c:v>
                </c:pt>
                <c:pt idx="5130">
                  <c:v>63.902794720259813</c:v>
                </c:pt>
                <c:pt idx="5131">
                  <c:v>547.73824045936976</c:v>
                </c:pt>
                <c:pt idx="5132">
                  <c:v>803.34941934040739</c:v>
                </c:pt>
                <c:pt idx="5133">
                  <c:v>51467.995540497832</c:v>
                </c:pt>
                <c:pt idx="5134">
                  <c:v>70.749522726001928</c:v>
                </c:pt>
                <c:pt idx="5135">
                  <c:v>93.571949411809001</c:v>
                </c:pt>
                <c:pt idx="5136">
                  <c:v>2986.3145318378561</c:v>
                </c:pt>
                <c:pt idx="5137">
                  <c:v>25141.18523708505</c:v>
                </c:pt>
                <c:pt idx="5138">
                  <c:v>1490.3044625832019</c:v>
                </c:pt>
                <c:pt idx="5139">
                  <c:v>23.963548020097431</c:v>
                </c:pt>
                <c:pt idx="5140">
                  <c:v>378.8522829843975</c:v>
                </c:pt>
                <c:pt idx="5141">
                  <c:v>1490.3044625832019</c:v>
                </c:pt>
                <c:pt idx="5142">
                  <c:v>31.951397360129899</c:v>
                </c:pt>
                <c:pt idx="5143">
                  <c:v>871.81669939782819</c:v>
                </c:pt>
                <c:pt idx="5144">
                  <c:v>348.04200695855792</c:v>
                </c:pt>
                <c:pt idx="5145">
                  <c:v>1241.540011707905</c:v>
                </c:pt>
                <c:pt idx="5146">
                  <c:v>23.963548020097431</c:v>
                </c:pt>
                <c:pt idx="5147">
                  <c:v>799.92605533753795</c:v>
                </c:pt>
                <c:pt idx="5148">
                  <c:v>1230.1287983650011</c:v>
                </c:pt>
                <c:pt idx="5149">
                  <c:v>1847.475440216082</c:v>
                </c:pt>
                <c:pt idx="5150">
                  <c:v>1979.845514993764</c:v>
                </c:pt>
                <c:pt idx="5151">
                  <c:v>65.043916054550152</c:v>
                </c:pt>
                <c:pt idx="5152">
                  <c:v>30.81027602583956</c:v>
                </c:pt>
                <c:pt idx="5153">
                  <c:v>203.11959750368291</c:v>
                </c:pt>
                <c:pt idx="5154">
                  <c:v>649.29803921121197</c:v>
                </c:pt>
                <c:pt idx="5155">
                  <c:v>248.76445087529709</c:v>
                </c:pt>
                <c:pt idx="5156">
                  <c:v>553.44384713082161</c:v>
                </c:pt>
                <c:pt idx="5157">
                  <c:v>26.24579068867812</c:v>
                </c:pt>
                <c:pt idx="5158">
                  <c:v>2139.602501794413</c:v>
                </c:pt>
                <c:pt idx="5159">
                  <c:v>116.3943760976161</c:v>
                </c:pt>
                <c:pt idx="5160">
                  <c:v>891.21576208076624</c:v>
                </c:pt>
                <c:pt idx="5161">
                  <c:v>214.53081084658649</c:v>
                </c:pt>
                <c:pt idx="5162">
                  <c:v>558.008332467983</c:v>
                </c:pt>
                <c:pt idx="5163">
                  <c:v>4646.6460732303203</c:v>
                </c:pt>
                <c:pt idx="5164">
                  <c:v>629.89897652827597</c:v>
                </c:pt>
                <c:pt idx="5165">
                  <c:v>1735.645549455628</c:v>
                </c:pt>
                <c:pt idx="5166">
                  <c:v>952.83631413244279</c:v>
                </c:pt>
                <c:pt idx="5167">
                  <c:v>36.51588269729114</c:v>
                </c:pt>
                <c:pt idx="5168">
                  <c:v>2185.247355166025</c:v>
                </c:pt>
                <c:pt idx="5169">
                  <c:v>561.4316964708529</c:v>
                </c:pt>
                <c:pt idx="5170">
                  <c:v>1058.960598221448</c:v>
                </c:pt>
                <c:pt idx="5171">
                  <c:v>341.19527895281561</c:v>
                </c:pt>
                <c:pt idx="5172">
                  <c:v>6.84672800574213</c:v>
                </c:pt>
                <c:pt idx="5173">
                  <c:v>15.97569868006495</c:v>
                </c:pt>
                <c:pt idx="5174">
                  <c:v>5.7056066714517684</c:v>
                </c:pt>
                <c:pt idx="5175">
                  <c:v>4.5644853371613827</c:v>
                </c:pt>
                <c:pt idx="5176">
                  <c:v>6.84672800574213</c:v>
                </c:pt>
                <c:pt idx="5177">
                  <c:v>12.552334677193899</c:v>
                </c:pt>
                <c:pt idx="5178">
                  <c:v>1944.4707536307631</c:v>
                </c:pt>
                <c:pt idx="5179">
                  <c:v>8048.3287707498648</c:v>
                </c:pt>
                <c:pt idx="5180">
                  <c:v>586.53636582523984</c:v>
                </c:pt>
                <c:pt idx="5181">
                  <c:v>149.48689479203631</c:v>
                </c:pt>
                <c:pt idx="5182">
                  <c:v>162.03922946923021</c:v>
                </c:pt>
                <c:pt idx="5183">
                  <c:v>139.21680278342319</c:v>
                </c:pt>
                <c:pt idx="5184">
                  <c:v>55.914945380227323</c:v>
                </c:pt>
                <c:pt idx="5185">
                  <c:v>53.632702711646623</c:v>
                </c:pt>
                <c:pt idx="5186">
                  <c:v>79.878493400324544</c:v>
                </c:pt>
                <c:pt idx="5187">
                  <c:v>91.28970674322828</c:v>
                </c:pt>
                <c:pt idx="5188">
                  <c:v>133.5111961119714</c:v>
                </c:pt>
                <c:pt idx="5189">
                  <c:v>73.031765394582578</c:v>
                </c:pt>
                <c:pt idx="5190">
                  <c:v>30.81027602583956</c:v>
                </c:pt>
                <c:pt idx="5191">
                  <c:v>9030.83423957386</c:v>
                </c:pt>
                <c:pt idx="5192">
                  <c:v>1712.8231227698211</c:v>
                </c:pt>
                <c:pt idx="5193">
                  <c:v>2001.5268203452811</c:v>
                </c:pt>
                <c:pt idx="5194">
                  <c:v>3335.4976601307039</c:v>
                </c:pt>
                <c:pt idx="5195">
                  <c:v>4.5644853371613827</c:v>
                </c:pt>
                <c:pt idx="5196">
                  <c:v>0</c:v>
                </c:pt>
                <c:pt idx="5197">
                  <c:v>0</c:v>
                </c:pt>
                <c:pt idx="5198">
                  <c:v>152.91025879490721</c:v>
                </c:pt>
                <c:pt idx="5199">
                  <c:v>1402.438119842845</c:v>
                </c:pt>
                <c:pt idx="5200">
                  <c:v>577.40739515091786</c:v>
                </c:pt>
                <c:pt idx="5201">
                  <c:v>3802.2162858554589</c:v>
                </c:pt>
                <c:pt idx="5202">
                  <c:v>36.51588269729114</c:v>
                </c:pt>
                <c:pt idx="5203">
                  <c:v>191.70838416077939</c:v>
                </c:pt>
                <c:pt idx="5204">
                  <c:v>21.68130535151672</c:v>
                </c:pt>
                <c:pt idx="5205">
                  <c:v>130.0878321091003</c:v>
                </c:pt>
                <c:pt idx="5206">
                  <c:v>1766.4558254814681</c:v>
                </c:pt>
                <c:pt idx="5207">
                  <c:v>2034.6193390397</c:v>
                </c:pt>
                <c:pt idx="5208">
                  <c:v>11.41121334290353</c:v>
                </c:pt>
                <c:pt idx="5209">
                  <c:v>1028.1503221956079</c:v>
                </c:pt>
                <c:pt idx="5210">
                  <c:v>9416.5332505639999</c:v>
                </c:pt>
                <c:pt idx="5211">
                  <c:v>1579.311926657849</c:v>
                </c:pt>
                <c:pt idx="5212">
                  <c:v>442.75507770465731</c:v>
                </c:pt>
                <c:pt idx="5213">
                  <c:v>174.5915641464241</c:v>
                </c:pt>
                <c:pt idx="5214">
                  <c:v>441.61395637036702</c:v>
                </c:pt>
                <c:pt idx="5215">
                  <c:v>508.94011509349752</c:v>
                </c:pt>
                <c:pt idx="5216">
                  <c:v>0</c:v>
                </c:pt>
                <c:pt idx="5217">
                  <c:v>395.96910299875259</c:v>
                </c:pt>
                <c:pt idx="5218">
                  <c:v>182.57941348645659</c:v>
                </c:pt>
                <c:pt idx="5219">
                  <c:v>4760.7582066593604</c:v>
                </c:pt>
                <c:pt idx="5220">
                  <c:v>2295.9361245921918</c:v>
                </c:pt>
                <c:pt idx="5221">
                  <c:v>228.22426685807079</c:v>
                </c:pt>
                <c:pt idx="5222">
                  <c:v>110.6887694261643</c:v>
                </c:pt>
                <c:pt idx="5223">
                  <c:v>117.53549743190641</c:v>
                </c:pt>
                <c:pt idx="5224">
                  <c:v>2326.746400618028</c:v>
                </c:pt>
                <c:pt idx="5225">
                  <c:v>1690.000696084014</c:v>
                </c:pt>
                <c:pt idx="5226">
                  <c:v>1217.576463687808</c:v>
                </c:pt>
                <c:pt idx="5227">
                  <c:v>1112.593300933095</c:v>
                </c:pt>
                <c:pt idx="5228">
                  <c:v>450.74292704468962</c:v>
                </c:pt>
                <c:pt idx="5229">
                  <c:v>33.092518694420299</c:v>
                </c:pt>
                <c:pt idx="5230">
                  <c:v>405.09807367307559</c:v>
                </c:pt>
                <c:pt idx="5231">
                  <c:v>134.6523174462618</c:v>
                </c:pt>
                <c:pt idx="5232">
                  <c:v>476.98871773336782</c:v>
                </c:pt>
                <c:pt idx="5233">
                  <c:v>345.75976428997728</c:v>
                </c:pt>
                <c:pt idx="5234">
                  <c:v>1316.8540197710679</c:v>
                </c:pt>
                <c:pt idx="5235">
                  <c:v>3402.8238188538348</c:v>
                </c:pt>
                <c:pt idx="5236">
                  <c:v>2257.1379992263201</c:v>
                </c:pt>
                <c:pt idx="5237">
                  <c:v>160.89810813494</c:v>
                </c:pt>
                <c:pt idx="5238">
                  <c:v>621.91112718824002</c:v>
                </c:pt>
                <c:pt idx="5239">
                  <c:v>174.5915641464241</c:v>
                </c:pt>
                <c:pt idx="5240">
                  <c:v>0</c:v>
                </c:pt>
                <c:pt idx="5241">
                  <c:v>2.2822426685807069</c:v>
                </c:pt>
                <c:pt idx="5242">
                  <c:v>81.019614734615203</c:v>
                </c:pt>
                <c:pt idx="5243">
                  <c:v>65.043916054550152</c:v>
                </c:pt>
                <c:pt idx="5244">
                  <c:v>13.693456011484249</c:v>
                </c:pt>
                <c:pt idx="5245">
                  <c:v>23.963548020097431</c:v>
                </c:pt>
                <c:pt idx="5246">
                  <c:v>79.878493400324544</c:v>
                </c:pt>
                <c:pt idx="5247">
                  <c:v>17.116820014355309</c:v>
                </c:pt>
                <c:pt idx="5248">
                  <c:v>488.39993107627112</c:v>
                </c:pt>
                <c:pt idx="5249">
                  <c:v>814.76063268331256</c:v>
                </c:pt>
                <c:pt idx="5250">
                  <c:v>151.76913746061709</c:v>
                </c:pt>
                <c:pt idx="5251">
                  <c:v>2.2822426685807069</c:v>
                </c:pt>
                <c:pt idx="5252">
                  <c:v>2381.520224663966</c:v>
                </c:pt>
                <c:pt idx="5253">
                  <c:v>1941.047389627892</c:v>
                </c:pt>
                <c:pt idx="5254">
                  <c:v>1502.856797260396</c:v>
                </c:pt>
                <c:pt idx="5255">
                  <c:v>1173.072731650484</c:v>
                </c:pt>
                <c:pt idx="5256">
                  <c:v>292.1270615783306</c:v>
                </c:pt>
                <c:pt idx="5257">
                  <c:v>1978.704393659473</c:v>
                </c:pt>
                <c:pt idx="5258">
                  <c:v>1788.137130832984</c:v>
                </c:pt>
                <c:pt idx="5259">
                  <c:v>128.94671077480999</c:v>
                </c:pt>
                <c:pt idx="5260">
                  <c:v>205.40184017226369</c:v>
                </c:pt>
                <c:pt idx="5261">
                  <c:v>155.1925014634881</c:v>
                </c:pt>
                <c:pt idx="5262">
                  <c:v>324.07845893846041</c:v>
                </c:pt>
                <c:pt idx="5263">
                  <c:v>31.951397360129899</c:v>
                </c:pt>
                <c:pt idx="5264">
                  <c:v>1.1411213342903539</c:v>
                </c:pt>
                <c:pt idx="5265">
                  <c:v>126.66446810622919</c:v>
                </c:pt>
                <c:pt idx="5266">
                  <c:v>119.8177401004871</c:v>
                </c:pt>
                <c:pt idx="5267">
                  <c:v>85.584100071776533</c:v>
                </c:pt>
                <c:pt idx="5268">
                  <c:v>55.914945380227323</c:v>
                </c:pt>
                <c:pt idx="5269">
                  <c:v>240.7766015352646</c:v>
                </c:pt>
                <c:pt idx="5270">
                  <c:v>0</c:v>
                </c:pt>
                <c:pt idx="5271">
                  <c:v>170.02707880926269</c:v>
                </c:pt>
                <c:pt idx="5272">
                  <c:v>2.2822426685807069</c:v>
                </c:pt>
                <c:pt idx="5273">
                  <c:v>196.2728694979408</c:v>
                </c:pt>
                <c:pt idx="5274">
                  <c:v>4.5644853371613827</c:v>
                </c:pt>
                <c:pt idx="5275">
                  <c:v>6.84672800574213</c:v>
                </c:pt>
                <c:pt idx="5276">
                  <c:v>11.41121334290353</c:v>
                </c:pt>
                <c:pt idx="5277">
                  <c:v>23.963548020097431</c:v>
                </c:pt>
                <c:pt idx="5278">
                  <c:v>599.08870050243604</c:v>
                </c:pt>
                <c:pt idx="5279">
                  <c:v>1468.6231572316849</c:v>
                </c:pt>
                <c:pt idx="5280">
                  <c:v>270.44575622681373</c:v>
                </c:pt>
                <c:pt idx="5281">
                  <c:v>608.21767117675859</c:v>
                </c:pt>
                <c:pt idx="5282">
                  <c:v>456.44853371614153</c:v>
                </c:pt>
                <c:pt idx="5283">
                  <c:v>465.57750439046441</c:v>
                </c:pt>
                <c:pt idx="5284">
                  <c:v>0</c:v>
                </c:pt>
                <c:pt idx="5285">
                  <c:v>0</c:v>
                </c:pt>
                <c:pt idx="5286">
                  <c:v>61.620552051679113</c:v>
                </c:pt>
                <c:pt idx="5287">
                  <c:v>319.51397360129891</c:v>
                </c:pt>
                <c:pt idx="5288">
                  <c:v>33.092518694420299</c:v>
                </c:pt>
                <c:pt idx="5289">
                  <c:v>130.0878321091003</c:v>
                </c:pt>
                <c:pt idx="5290">
                  <c:v>42.221489368743043</c:v>
                </c:pt>
                <c:pt idx="5291">
                  <c:v>71.890644060292303</c:v>
                </c:pt>
                <c:pt idx="5292">
                  <c:v>31.951397360129899</c:v>
                </c:pt>
                <c:pt idx="5293">
                  <c:v>4.5644853371613827</c:v>
                </c:pt>
                <c:pt idx="5294">
                  <c:v>46.785974705904501</c:v>
                </c:pt>
                <c:pt idx="5295">
                  <c:v>122.09998276906801</c:v>
                </c:pt>
                <c:pt idx="5296">
                  <c:v>23.963548020097431</c:v>
                </c:pt>
                <c:pt idx="5297">
                  <c:v>66.185037388840286</c:v>
                </c:pt>
                <c:pt idx="5298">
                  <c:v>54.773824045936983</c:v>
                </c:pt>
                <c:pt idx="5299">
                  <c:v>967.67089147822003</c:v>
                </c:pt>
                <c:pt idx="5300">
                  <c:v>446.17844170752829</c:v>
                </c:pt>
                <c:pt idx="5301">
                  <c:v>206.54296150655401</c:v>
                </c:pt>
                <c:pt idx="5302">
                  <c:v>0</c:v>
                </c:pt>
                <c:pt idx="5303">
                  <c:v>0</c:v>
                </c:pt>
                <c:pt idx="5304">
                  <c:v>5.7056066714517684</c:v>
                </c:pt>
                <c:pt idx="5305">
                  <c:v>3.4233640028710619</c:v>
                </c:pt>
                <c:pt idx="5306">
                  <c:v>90.148585408937933</c:v>
                </c:pt>
                <c:pt idx="5307">
                  <c:v>9.1289706743227921</c:v>
                </c:pt>
                <c:pt idx="5308">
                  <c:v>2.2822426685807069</c:v>
                </c:pt>
                <c:pt idx="5309">
                  <c:v>25.104669354387781</c:v>
                </c:pt>
                <c:pt idx="5310">
                  <c:v>68.467280057421178</c:v>
                </c:pt>
                <c:pt idx="5311">
                  <c:v>30.81027602583956</c:v>
                </c:pt>
                <c:pt idx="5312">
                  <c:v>30.81027602583956</c:v>
                </c:pt>
                <c:pt idx="5313">
                  <c:v>11.41121334290353</c:v>
                </c:pt>
                <c:pt idx="5314">
                  <c:v>375.42891898152448</c:v>
                </c:pt>
                <c:pt idx="5315">
                  <c:v>713.20083393147195</c:v>
                </c:pt>
                <c:pt idx="5316">
                  <c:v>90.148585408937933</c:v>
                </c:pt>
                <c:pt idx="5317">
                  <c:v>1435.5306385372651</c:v>
                </c:pt>
                <c:pt idx="5318">
                  <c:v>11.41121334290353</c:v>
                </c:pt>
                <c:pt idx="5319">
                  <c:v>240.7766015352646</c:v>
                </c:pt>
                <c:pt idx="5320">
                  <c:v>3.4233640028710619</c:v>
                </c:pt>
                <c:pt idx="5321">
                  <c:v>44.5037320373238</c:v>
                </c:pt>
                <c:pt idx="5322">
                  <c:v>45.644853371613991</c:v>
                </c:pt>
                <c:pt idx="5323">
                  <c:v>1.1411213342903539</c:v>
                </c:pt>
                <c:pt idx="5324">
                  <c:v>7.9878493400324766</c:v>
                </c:pt>
                <c:pt idx="5325">
                  <c:v>95.854192080389709</c:v>
                </c:pt>
                <c:pt idx="5326">
                  <c:v>183.72053482074691</c:v>
                </c:pt>
                <c:pt idx="5327">
                  <c:v>490.68217374485209</c:v>
                </c:pt>
                <c:pt idx="5328">
                  <c:v>5.7056066714517684</c:v>
                </c:pt>
                <c:pt idx="5329">
                  <c:v>11.41121334290353</c:v>
                </c:pt>
                <c:pt idx="5330">
                  <c:v>188.28502015790841</c:v>
                </c:pt>
                <c:pt idx="5331">
                  <c:v>15.97569868006495</c:v>
                </c:pt>
                <c:pt idx="5332">
                  <c:v>263.59902822107159</c:v>
                </c:pt>
                <c:pt idx="5333">
                  <c:v>15.97569868006495</c:v>
                </c:pt>
                <c:pt idx="5334">
                  <c:v>6830.7523070620573</c:v>
                </c:pt>
                <c:pt idx="5335">
                  <c:v>87.86634274035724</c:v>
                </c:pt>
                <c:pt idx="5336">
                  <c:v>92.430828077518655</c:v>
                </c:pt>
                <c:pt idx="5337">
                  <c:v>15.97569868006495</c:v>
                </c:pt>
                <c:pt idx="5338">
                  <c:v>665.27373789127705</c:v>
                </c:pt>
                <c:pt idx="5339">
                  <c:v>100.41867741755109</c:v>
                </c:pt>
                <c:pt idx="5340">
                  <c:v>253.32893621245859</c:v>
                </c:pt>
                <c:pt idx="5341">
                  <c:v>159.75698680064951</c:v>
                </c:pt>
                <c:pt idx="5342">
                  <c:v>17.116820014355309</c:v>
                </c:pt>
                <c:pt idx="5343">
                  <c:v>65.043916054550152</c:v>
                </c:pt>
                <c:pt idx="5344">
                  <c:v>4.5644853371613827</c:v>
                </c:pt>
                <c:pt idx="5345">
                  <c:v>0</c:v>
                </c:pt>
                <c:pt idx="5346">
                  <c:v>17.116820014355309</c:v>
                </c:pt>
                <c:pt idx="5347">
                  <c:v>919.74379543802559</c:v>
                </c:pt>
                <c:pt idx="5348">
                  <c:v>135.79343878055209</c:v>
                </c:pt>
                <c:pt idx="5349">
                  <c:v>61.620552051679113</c:v>
                </c:pt>
                <c:pt idx="5350">
                  <c:v>569.41954581088658</c:v>
                </c:pt>
                <c:pt idx="5351">
                  <c:v>690.37840724566399</c:v>
                </c:pt>
                <c:pt idx="5352">
                  <c:v>4343.1077983090699</c:v>
                </c:pt>
                <c:pt idx="5353">
                  <c:v>487.25880974197952</c:v>
                </c:pt>
                <c:pt idx="5354">
                  <c:v>586.53636582523984</c:v>
                </c:pt>
                <c:pt idx="5355">
                  <c:v>33.092518694420299</c:v>
                </c:pt>
                <c:pt idx="5356">
                  <c:v>10.27009200861318</c:v>
                </c:pt>
                <c:pt idx="5357">
                  <c:v>19.399062682936009</c:v>
                </c:pt>
                <c:pt idx="5358">
                  <c:v>2570.9463661561672</c:v>
                </c:pt>
                <c:pt idx="5359">
                  <c:v>794.22044866608701</c:v>
                </c:pt>
                <c:pt idx="5360">
                  <c:v>7512.0017436334001</c:v>
                </c:pt>
                <c:pt idx="5361">
                  <c:v>2309.629580603676</c:v>
                </c:pt>
                <c:pt idx="5362">
                  <c:v>4.5644853371613827</c:v>
                </c:pt>
                <c:pt idx="5363">
                  <c:v>939.1428581209592</c:v>
                </c:pt>
                <c:pt idx="5364">
                  <c:v>138.07568144913279</c:v>
                </c:pt>
                <c:pt idx="5365">
                  <c:v>147.20465212345471</c:v>
                </c:pt>
                <c:pt idx="5366">
                  <c:v>439.33171370178621</c:v>
                </c:pt>
                <c:pt idx="5367">
                  <c:v>3344.6266308050272</c:v>
                </c:pt>
                <c:pt idx="5368">
                  <c:v>1007.610138178383</c:v>
                </c:pt>
                <c:pt idx="5369">
                  <c:v>312.66724559555701</c:v>
                </c:pt>
                <c:pt idx="5370">
                  <c:v>172.30932147784341</c:v>
                </c:pt>
                <c:pt idx="5371">
                  <c:v>1069.230690230062</c:v>
                </c:pt>
                <c:pt idx="5372">
                  <c:v>1096.6176022530301</c:v>
                </c:pt>
                <c:pt idx="5373">
                  <c:v>1387.6035424970701</c:v>
                </c:pt>
                <c:pt idx="5374">
                  <c:v>120.9588614347775</c:v>
                </c:pt>
                <c:pt idx="5375">
                  <c:v>76.455129397453518</c:v>
                </c:pt>
                <c:pt idx="5376">
                  <c:v>30.81027602583956</c:v>
                </c:pt>
                <c:pt idx="5377">
                  <c:v>4736.7946586392582</c:v>
                </c:pt>
                <c:pt idx="5378">
                  <c:v>0</c:v>
                </c:pt>
                <c:pt idx="5379">
                  <c:v>951.69519279815506</c:v>
                </c:pt>
              </c:numCache>
            </c:numRef>
          </c:xVal>
          <c:yVal>
            <c:numRef>
              <c:f>Tabelle1!$I:$I</c:f>
              <c:numCache>
                <c:formatCode>General</c:formatCode>
                <c:ptCount val="1048576"/>
                <c:pt idx="1">
                  <c:v>320.24004254665618</c:v>
                </c:pt>
                <c:pt idx="2">
                  <c:v>563.35421097212804</c:v>
                </c:pt>
                <c:pt idx="3">
                  <c:v>695.80951652807482</c:v>
                </c:pt>
                <c:pt idx="4">
                  <c:v>1415.092125179988</c:v>
                </c:pt>
                <c:pt idx="5">
                  <c:v>41.916235935426201</c:v>
                </c:pt>
                <c:pt idx="6">
                  <c:v>315.21009423440501</c:v>
                </c:pt>
                <c:pt idx="7">
                  <c:v>11.736546061919331</c:v>
                </c:pt>
                <c:pt idx="8">
                  <c:v>19605.061871717538</c:v>
                </c:pt>
                <c:pt idx="9">
                  <c:v>1017.726208512148</c:v>
                </c:pt>
                <c:pt idx="10">
                  <c:v>48.622833685094378</c:v>
                </c:pt>
                <c:pt idx="11">
                  <c:v>3.3532988748340951</c:v>
                </c:pt>
                <c:pt idx="12">
                  <c:v>18.443143811587479</c:v>
                </c:pt>
                <c:pt idx="13">
                  <c:v>5.0299483122511432</c:v>
                </c:pt>
                <c:pt idx="14">
                  <c:v>19392.127393165571</c:v>
                </c:pt>
                <c:pt idx="15">
                  <c:v>1582.757068921693</c:v>
                </c:pt>
                <c:pt idx="16">
                  <c:v>137.48525386819799</c:v>
                </c:pt>
                <c:pt idx="17">
                  <c:v>823.23487377177105</c:v>
                </c:pt>
                <c:pt idx="18">
                  <c:v>189.46138642812639</c:v>
                </c:pt>
                <c:pt idx="19">
                  <c:v>0</c:v>
                </c:pt>
                <c:pt idx="20">
                  <c:v>1.676649437417048</c:v>
                </c:pt>
                <c:pt idx="21">
                  <c:v>3.3532988748340951</c:v>
                </c:pt>
                <c:pt idx="22">
                  <c:v>1.676649437417048</c:v>
                </c:pt>
                <c:pt idx="23">
                  <c:v>0</c:v>
                </c:pt>
                <c:pt idx="24">
                  <c:v>0</c:v>
                </c:pt>
                <c:pt idx="25">
                  <c:v>1304.4332623104631</c:v>
                </c:pt>
                <c:pt idx="26">
                  <c:v>26.82639099867276</c:v>
                </c:pt>
                <c:pt idx="27">
                  <c:v>410.77911216717621</c:v>
                </c:pt>
                <c:pt idx="28">
                  <c:v>5289.8289750507902</c:v>
                </c:pt>
                <c:pt idx="29">
                  <c:v>380.59942229366982</c:v>
                </c:pt>
                <c:pt idx="30">
                  <c:v>219.64107630163329</c:v>
                </c:pt>
                <c:pt idx="31">
                  <c:v>328.62328973374167</c:v>
                </c:pt>
                <c:pt idx="32">
                  <c:v>642.15673453072952</c:v>
                </c:pt>
                <c:pt idx="33">
                  <c:v>404.07251441750822</c:v>
                </c:pt>
                <c:pt idx="34">
                  <c:v>1470.4215566147509</c:v>
                </c:pt>
                <c:pt idx="35">
                  <c:v>4540.3666765253702</c:v>
                </c:pt>
                <c:pt idx="36">
                  <c:v>0</c:v>
                </c:pt>
                <c:pt idx="37">
                  <c:v>20.11979324900458</c:v>
                </c:pt>
                <c:pt idx="38">
                  <c:v>1.676649437417048</c:v>
                </c:pt>
                <c:pt idx="39">
                  <c:v>21.796442686421461</c:v>
                </c:pt>
                <c:pt idx="40">
                  <c:v>38.562937060592098</c:v>
                </c:pt>
                <c:pt idx="41">
                  <c:v>53.652781997345492</c:v>
                </c:pt>
                <c:pt idx="42">
                  <c:v>67.065977496681427</c:v>
                </c:pt>
                <c:pt idx="43">
                  <c:v>3.3532988748340951</c:v>
                </c:pt>
                <c:pt idx="44">
                  <c:v>28.503040436089812</c:v>
                </c:pt>
                <c:pt idx="45">
                  <c:v>75.449224683767198</c:v>
                </c:pt>
                <c:pt idx="46">
                  <c:v>51.97613255992848</c:v>
                </c:pt>
                <c:pt idx="47">
                  <c:v>3.3532988748340951</c:v>
                </c:pt>
                <c:pt idx="48">
                  <c:v>25.14974156125572</c:v>
                </c:pt>
                <c:pt idx="49">
                  <c:v>298.44359986023392</c:v>
                </c:pt>
                <c:pt idx="50">
                  <c:v>177.7248403662071</c:v>
                </c:pt>
                <c:pt idx="51">
                  <c:v>1078.085588259162</c:v>
                </c:pt>
                <c:pt idx="52">
                  <c:v>581.79735478371538</c:v>
                </c:pt>
                <c:pt idx="53">
                  <c:v>68.742626934098965</c:v>
                </c:pt>
                <c:pt idx="54">
                  <c:v>238.08422011322079</c:v>
                </c:pt>
                <c:pt idx="55">
                  <c:v>92.215719057937633</c:v>
                </c:pt>
                <c:pt idx="56">
                  <c:v>209.58117967713099</c:v>
                </c:pt>
                <c:pt idx="57">
                  <c:v>127.4253572436956</c:v>
                </c:pt>
                <c:pt idx="58">
                  <c:v>1101.558680383001</c:v>
                </c:pt>
                <c:pt idx="59">
                  <c:v>3029.7055334126048</c:v>
                </c:pt>
                <c:pt idx="60">
                  <c:v>51.97613255992848</c:v>
                </c:pt>
                <c:pt idx="61">
                  <c:v>55.329431434762412</c:v>
                </c:pt>
                <c:pt idx="62">
                  <c:v>15.08984493675343</c:v>
                </c:pt>
                <c:pt idx="63">
                  <c:v>152.57509880495141</c:v>
                </c:pt>
                <c:pt idx="64">
                  <c:v>62.036029184430767</c:v>
                </c:pt>
                <c:pt idx="65">
                  <c:v>33.532988748340962</c:v>
                </c:pt>
                <c:pt idx="66">
                  <c:v>377.24612341883562</c:v>
                </c:pt>
                <c:pt idx="67">
                  <c:v>380.59942229366982</c:v>
                </c:pt>
                <c:pt idx="68">
                  <c:v>367.18622679433349</c:v>
                </c:pt>
                <c:pt idx="69">
                  <c:v>107.3055639946911</c:v>
                </c:pt>
                <c:pt idx="70">
                  <c:v>25.14974156125572</c:v>
                </c:pt>
                <c:pt idx="71">
                  <c:v>21.796442686421461</c:v>
                </c:pt>
                <c:pt idx="72">
                  <c:v>489.58163572577791</c:v>
                </c:pt>
                <c:pt idx="73">
                  <c:v>125.7487078062786</c:v>
                </c:pt>
                <c:pt idx="74">
                  <c:v>108.9822134321081</c:v>
                </c:pt>
                <c:pt idx="75">
                  <c:v>244.79081786288901</c:v>
                </c:pt>
                <c:pt idx="76">
                  <c:v>347.06643354532889</c:v>
                </c:pt>
                <c:pt idx="77">
                  <c:v>264.91061111189362</c:v>
                </c:pt>
                <c:pt idx="78">
                  <c:v>385.629370605921</c:v>
                </c:pt>
                <c:pt idx="79">
                  <c:v>184.4314381158753</c:v>
                </c:pt>
                <c:pt idx="80">
                  <c:v>10.059896624502301</c:v>
                </c:pt>
                <c:pt idx="81">
                  <c:v>782.99528727376128</c:v>
                </c:pt>
                <c:pt idx="82">
                  <c:v>233.05427180096959</c:v>
                </c:pt>
                <c:pt idx="83">
                  <c:v>0</c:v>
                </c:pt>
                <c:pt idx="84">
                  <c:v>1368.1459409323111</c:v>
                </c:pt>
                <c:pt idx="85">
                  <c:v>974.13332313930471</c:v>
                </c:pt>
                <c:pt idx="86">
                  <c:v>2020.362572087543</c:v>
                </c:pt>
                <c:pt idx="87">
                  <c:v>479.52173910127379</c:v>
                </c:pt>
                <c:pt idx="88">
                  <c:v>375.5694739814187</c:v>
                </c:pt>
                <c:pt idx="89">
                  <c:v>746.10899965058695</c:v>
                </c:pt>
                <c:pt idx="90">
                  <c:v>1007.666311887646</c:v>
                </c:pt>
                <c:pt idx="91">
                  <c:v>427.54560654134718</c:v>
                </c:pt>
                <c:pt idx="92">
                  <c:v>1783.9550014117401</c:v>
                </c:pt>
                <c:pt idx="93">
                  <c:v>155.92839767978549</c:v>
                </c:pt>
                <c:pt idx="94">
                  <c:v>461.07859528968811</c:v>
                </c:pt>
                <c:pt idx="95">
                  <c:v>1297.7266645607949</c:v>
                </c:pt>
                <c:pt idx="96">
                  <c:v>1118.325174757171</c:v>
                </c:pt>
                <c:pt idx="97">
                  <c:v>1743.71541491373</c:v>
                </c:pt>
                <c:pt idx="98">
                  <c:v>2746.3517784891242</c:v>
                </c:pt>
                <c:pt idx="99">
                  <c:v>19200.98935730003</c:v>
                </c:pt>
                <c:pt idx="100">
                  <c:v>38039.822436117982</c:v>
                </c:pt>
                <c:pt idx="101">
                  <c:v>494.61158403802909</c:v>
                </c:pt>
                <c:pt idx="102">
                  <c:v>1879.5240193445111</c:v>
                </c:pt>
                <c:pt idx="103">
                  <c:v>45.269534810260303</c:v>
                </c:pt>
                <c:pt idx="104">
                  <c:v>30.179689873506859</c:v>
                </c:pt>
                <c:pt idx="105">
                  <c:v>115.6888111817763</c:v>
                </c:pt>
                <c:pt idx="106">
                  <c:v>1056.2891455727399</c:v>
                </c:pt>
                <c:pt idx="107">
                  <c:v>285.0304043608981</c:v>
                </c:pt>
                <c:pt idx="108">
                  <c:v>2989.4659469145972</c:v>
                </c:pt>
                <c:pt idx="109">
                  <c:v>0</c:v>
                </c:pt>
                <c:pt idx="110">
                  <c:v>0</c:v>
                </c:pt>
                <c:pt idx="111">
                  <c:v>1.676649437417048</c:v>
                </c:pt>
                <c:pt idx="112">
                  <c:v>3.3532988748340951</c:v>
                </c:pt>
                <c:pt idx="113">
                  <c:v>451.01869866518581</c:v>
                </c:pt>
                <c:pt idx="114">
                  <c:v>266.5872605493106</c:v>
                </c:pt>
                <c:pt idx="115">
                  <c:v>206.22788080229699</c:v>
                </c:pt>
                <c:pt idx="116">
                  <c:v>147.5451504927002</c:v>
                </c:pt>
                <c:pt idx="117">
                  <c:v>345.38978410791202</c:v>
                </c:pt>
                <c:pt idx="118">
                  <c:v>15487.210853421269</c:v>
                </c:pt>
                <c:pt idx="119">
                  <c:v>13989.962905807841</c:v>
                </c:pt>
                <c:pt idx="120">
                  <c:v>15862.780327402699</c:v>
                </c:pt>
                <c:pt idx="121">
                  <c:v>20.11979324900458</c:v>
                </c:pt>
                <c:pt idx="122">
                  <c:v>177983.0443795693</c:v>
                </c:pt>
                <c:pt idx="123">
                  <c:v>625.39024015655878</c:v>
                </c:pt>
                <c:pt idx="124">
                  <c:v>98.92231680760554</c:v>
                </c:pt>
                <c:pt idx="125">
                  <c:v>226.3476740513014</c:v>
                </c:pt>
                <c:pt idx="126">
                  <c:v>251.49741561255721</c:v>
                </c:pt>
                <c:pt idx="127">
                  <c:v>720.95925808932816</c:v>
                </c:pt>
                <c:pt idx="128">
                  <c:v>75.449224683767198</c:v>
                </c:pt>
                <c:pt idx="129">
                  <c:v>1037.846001761153</c:v>
                </c:pt>
                <c:pt idx="130">
                  <c:v>1252.4571297505349</c:v>
                </c:pt>
                <c:pt idx="131">
                  <c:v>186.10808755329231</c:v>
                </c:pt>
                <c:pt idx="132">
                  <c:v>199.52128305262869</c:v>
                </c:pt>
                <c:pt idx="133">
                  <c:v>593.53390084563489</c:v>
                </c:pt>
                <c:pt idx="134">
                  <c:v>53.652781997345492</c:v>
                </c:pt>
                <c:pt idx="135">
                  <c:v>2587.0700819345052</c:v>
                </c:pt>
                <c:pt idx="136">
                  <c:v>174.37154149137291</c:v>
                </c:pt>
                <c:pt idx="137">
                  <c:v>3645.035876944662</c:v>
                </c:pt>
                <c:pt idx="138">
                  <c:v>1123.355123069422</c:v>
                </c:pt>
                <c:pt idx="139">
                  <c:v>48.622833685094378</c:v>
                </c:pt>
                <c:pt idx="140">
                  <c:v>13.41319549933638</c:v>
                </c:pt>
                <c:pt idx="141">
                  <c:v>78.802523558601251</c:v>
                </c:pt>
                <c:pt idx="142">
                  <c:v>15.08984493675343</c:v>
                </c:pt>
                <c:pt idx="143">
                  <c:v>23.473092123838668</c:v>
                </c:pt>
                <c:pt idx="144">
                  <c:v>3.3532988748340951</c:v>
                </c:pt>
                <c:pt idx="145">
                  <c:v>13.41319549933638</c:v>
                </c:pt>
                <c:pt idx="146">
                  <c:v>0</c:v>
                </c:pt>
                <c:pt idx="147">
                  <c:v>258.20401336222523</c:v>
                </c:pt>
                <c:pt idx="148">
                  <c:v>20.11979324900458</c:v>
                </c:pt>
                <c:pt idx="149">
                  <c:v>10333.19048280127</c:v>
                </c:pt>
                <c:pt idx="150">
                  <c:v>702.5161142777431</c:v>
                </c:pt>
                <c:pt idx="151">
                  <c:v>18.443143811587479</c:v>
                </c:pt>
                <c:pt idx="152">
                  <c:v>388.98266948075508</c:v>
                </c:pt>
                <c:pt idx="153">
                  <c:v>501.31818178769691</c:v>
                </c:pt>
                <c:pt idx="154">
                  <c:v>378.92277285625221</c:v>
                </c:pt>
                <c:pt idx="155">
                  <c:v>31.856339310923879</c:v>
                </c:pt>
                <c:pt idx="156">
                  <c:v>10.059896624502301</c:v>
                </c:pt>
                <c:pt idx="157">
                  <c:v>50.299483122511432</c:v>
                </c:pt>
                <c:pt idx="158">
                  <c:v>3524.3171174506342</c:v>
                </c:pt>
                <c:pt idx="159">
                  <c:v>90.539069620520607</c:v>
                </c:pt>
                <c:pt idx="160">
                  <c:v>967.42672538963643</c:v>
                </c:pt>
                <c:pt idx="161">
                  <c:v>355.44968073241421</c:v>
                </c:pt>
                <c:pt idx="162">
                  <c:v>77.125874121183728</c:v>
                </c:pt>
                <c:pt idx="163">
                  <c:v>1695.092581228635</c:v>
                </c:pt>
                <c:pt idx="164">
                  <c:v>338.68318635824352</c:v>
                </c:pt>
                <c:pt idx="165">
                  <c:v>2404.315293256047</c:v>
                </c:pt>
                <c:pt idx="166">
                  <c:v>397.36591666784028</c:v>
                </c:pt>
                <c:pt idx="167">
                  <c:v>601.91714803271782</c:v>
                </c:pt>
                <c:pt idx="168">
                  <c:v>3014.615688475852</c:v>
                </c:pt>
                <c:pt idx="169">
                  <c:v>529.82122222378496</c:v>
                </c:pt>
                <c:pt idx="170">
                  <c:v>1802.3981452233261</c:v>
                </c:pt>
                <c:pt idx="171">
                  <c:v>5013.1818178769727</c:v>
                </c:pt>
                <c:pt idx="172">
                  <c:v>5737.4943748411379</c:v>
                </c:pt>
                <c:pt idx="173">
                  <c:v>1502.277895925675</c:v>
                </c:pt>
                <c:pt idx="174">
                  <c:v>2989.4659469145972</c:v>
                </c:pt>
                <c:pt idx="175">
                  <c:v>140.83855274303201</c:v>
                </c:pt>
                <c:pt idx="176">
                  <c:v>843.35466702077258</c:v>
                </c:pt>
                <c:pt idx="177">
                  <c:v>340.35983579566067</c:v>
                </c:pt>
                <c:pt idx="178">
                  <c:v>652.21663115523143</c:v>
                </c:pt>
                <c:pt idx="179">
                  <c:v>2976.05275141526</c:v>
                </c:pt>
                <c:pt idx="180">
                  <c:v>9094.1465485500703</c:v>
                </c:pt>
                <c:pt idx="181">
                  <c:v>677.36637271648726</c:v>
                </c:pt>
                <c:pt idx="182">
                  <c:v>1693.4159317912199</c:v>
                </c:pt>
                <c:pt idx="183">
                  <c:v>1041.199300635986</c:v>
                </c:pt>
                <c:pt idx="184">
                  <c:v>70.419276371516005</c:v>
                </c:pt>
                <c:pt idx="185">
                  <c:v>145.86850105528319</c:v>
                </c:pt>
                <c:pt idx="186">
                  <c:v>533.17452109862154</c:v>
                </c:pt>
                <c:pt idx="187">
                  <c:v>4104.4378227969264</c:v>
                </c:pt>
                <c:pt idx="188">
                  <c:v>241.43751898805499</c:v>
                </c:pt>
                <c:pt idx="189">
                  <c:v>214.61112798938211</c:v>
                </c:pt>
                <c:pt idx="190">
                  <c:v>114.0121617443593</c:v>
                </c:pt>
                <c:pt idx="191">
                  <c:v>860.12116139494242</c:v>
                </c:pt>
                <c:pt idx="192">
                  <c:v>139.161903305615</c:v>
                </c:pt>
                <c:pt idx="193">
                  <c:v>55.329431434762412</c:v>
                </c:pt>
                <c:pt idx="194">
                  <c:v>155.92839767978549</c:v>
                </c:pt>
                <c:pt idx="195">
                  <c:v>3.3532988748340951</c:v>
                </c:pt>
                <c:pt idx="196">
                  <c:v>4474.9773484660845</c:v>
                </c:pt>
                <c:pt idx="197">
                  <c:v>53.652781997345492</c:v>
                </c:pt>
                <c:pt idx="198">
                  <c:v>1173.654606191933</c:v>
                </c:pt>
                <c:pt idx="199">
                  <c:v>519.76132559928476</c:v>
                </c:pt>
                <c:pt idx="200">
                  <c:v>194.49133474037751</c:v>
                </c:pt>
                <c:pt idx="201">
                  <c:v>130.77865611852971</c:v>
                </c:pt>
                <c:pt idx="202">
                  <c:v>249.82076617514011</c:v>
                </c:pt>
                <c:pt idx="203">
                  <c:v>337.00653692082659</c:v>
                </c:pt>
                <c:pt idx="204">
                  <c:v>82.155822433434921</c:v>
                </c:pt>
                <c:pt idx="205">
                  <c:v>303.47354817248561</c:v>
                </c:pt>
                <c:pt idx="206">
                  <c:v>231.3776223635526</c:v>
                </c:pt>
                <c:pt idx="207">
                  <c:v>108.9822134321081</c:v>
                </c:pt>
                <c:pt idx="208">
                  <c:v>271.61720886156172</c:v>
                </c:pt>
                <c:pt idx="209">
                  <c:v>75.449224683767198</c:v>
                </c:pt>
                <c:pt idx="210">
                  <c:v>87.185770745686028</c:v>
                </c:pt>
                <c:pt idx="211">
                  <c:v>263.23396167447652</c:v>
                </c:pt>
                <c:pt idx="212">
                  <c:v>16.76649437417047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3.3532988748340951</c:v>
                </c:pt>
                <c:pt idx="218">
                  <c:v>28.503040436089812</c:v>
                </c:pt>
                <c:pt idx="219">
                  <c:v>20.11979324900458</c:v>
                </c:pt>
                <c:pt idx="220">
                  <c:v>8.3832471870852405</c:v>
                </c:pt>
                <c:pt idx="221">
                  <c:v>10.059896624502301</c:v>
                </c:pt>
                <c:pt idx="222">
                  <c:v>13.41319549933638</c:v>
                </c:pt>
                <c:pt idx="223">
                  <c:v>169.34159317912179</c:v>
                </c:pt>
                <c:pt idx="224">
                  <c:v>28.503040436089812</c:v>
                </c:pt>
                <c:pt idx="225">
                  <c:v>236.4075706758037</c:v>
                </c:pt>
                <c:pt idx="226">
                  <c:v>6.706597749668191</c:v>
                </c:pt>
                <c:pt idx="227">
                  <c:v>43.592885372843241</c:v>
                </c:pt>
                <c:pt idx="228">
                  <c:v>15.08984493675343</c:v>
                </c:pt>
                <c:pt idx="229">
                  <c:v>13.41319549933638</c:v>
                </c:pt>
                <c:pt idx="230">
                  <c:v>6.706597749668191</c:v>
                </c:pt>
                <c:pt idx="231">
                  <c:v>160.95834599203661</c:v>
                </c:pt>
                <c:pt idx="232">
                  <c:v>15.08984493675343</c:v>
                </c:pt>
                <c:pt idx="233">
                  <c:v>171.018242616539</c:v>
                </c:pt>
                <c:pt idx="234">
                  <c:v>0</c:v>
                </c:pt>
                <c:pt idx="235">
                  <c:v>70.419276371516005</c:v>
                </c:pt>
                <c:pt idx="236">
                  <c:v>15.08984493675343</c:v>
                </c:pt>
                <c:pt idx="237">
                  <c:v>365.5095773569164</c:v>
                </c:pt>
                <c:pt idx="238">
                  <c:v>399.04256610525738</c:v>
                </c:pt>
                <c:pt idx="239">
                  <c:v>28.503040436089812</c:v>
                </c:pt>
                <c:pt idx="240">
                  <c:v>40.239586498009153</c:v>
                </c:pt>
                <c:pt idx="241">
                  <c:v>0</c:v>
                </c:pt>
                <c:pt idx="242">
                  <c:v>10.059896624502301</c:v>
                </c:pt>
                <c:pt idx="243">
                  <c:v>0</c:v>
                </c:pt>
                <c:pt idx="244">
                  <c:v>124.07205836886151</c:v>
                </c:pt>
                <c:pt idx="245">
                  <c:v>598.56384915788601</c:v>
                </c:pt>
                <c:pt idx="246">
                  <c:v>630.42018846881001</c:v>
                </c:pt>
                <c:pt idx="247">
                  <c:v>2354.0158101335351</c:v>
                </c:pt>
                <c:pt idx="248">
                  <c:v>449.342049227769</c:v>
                </c:pt>
                <c:pt idx="249">
                  <c:v>606.94709634496917</c:v>
                </c:pt>
                <c:pt idx="250">
                  <c:v>63.712678621847807</c:v>
                </c:pt>
                <c:pt idx="251">
                  <c:v>325.26999085890719</c:v>
                </c:pt>
                <c:pt idx="252">
                  <c:v>5.0299483122511432</c:v>
                </c:pt>
                <c:pt idx="253">
                  <c:v>10.059896624502301</c:v>
                </c:pt>
                <c:pt idx="254">
                  <c:v>108.9822134321081</c:v>
                </c:pt>
                <c:pt idx="255">
                  <c:v>3.3532988748340951</c:v>
                </c:pt>
                <c:pt idx="256">
                  <c:v>93.892368495354518</c:v>
                </c:pt>
                <c:pt idx="257">
                  <c:v>67.065977496681427</c:v>
                </c:pt>
                <c:pt idx="258">
                  <c:v>5.0299483122511432</c:v>
                </c:pt>
                <c:pt idx="259">
                  <c:v>8.3832471870852405</c:v>
                </c:pt>
                <c:pt idx="260">
                  <c:v>0</c:v>
                </c:pt>
                <c:pt idx="261">
                  <c:v>0</c:v>
                </c:pt>
                <c:pt idx="262">
                  <c:v>4625.8757978336171</c:v>
                </c:pt>
                <c:pt idx="263">
                  <c:v>2070.6620552100539</c:v>
                </c:pt>
                <c:pt idx="264">
                  <c:v>440.95880204068351</c:v>
                </c:pt>
                <c:pt idx="265">
                  <c:v>875.21100633169897</c:v>
                </c:pt>
                <c:pt idx="266">
                  <c:v>43.592885372843241</c:v>
                </c:pt>
                <c:pt idx="267">
                  <c:v>930.54043776646154</c:v>
                </c:pt>
                <c:pt idx="268">
                  <c:v>1242.397233126032</c:v>
                </c:pt>
                <c:pt idx="269">
                  <c:v>21.796442686421461</c:v>
                </c:pt>
                <c:pt idx="270">
                  <c:v>51.97613255992848</c:v>
                </c:pt>
                <c:pt idx="271">
                  <c:v>181.07813924104121</c:v>
                </c:pt>
                <c:pt idx="272">
                  <c:v>13.41319549933638</c:v>
                </c:pt>
                <c:pt idx="273">
                  <c:v>10.059896624502301</c:v>
                </c:pt>
                <c:pt idx="274">
                  <c:v>3.3532988748340951</c:v>
                </c:pt>
                <c:pt idx="275">
                  <c:v>15.08984493675343</c:v>
                </c:pt>
                <c:pt idx="276">
                  <c:v>40.239586498009153</c:v>
                </c:pt>
                <c:pt idx="277">
                  <c:v>25.14974156125572</c:v>
                </c:pt>
                <c:pt idx="278">
                  <c:v>50.299483122511432</c:v>
                </c:pt>
                <c:pt idx="279">
                  <c:v>45.269534810260303</c:v>
                </c:pt>
                <c:pt idx="280">
                  <c:v>73.772575246349874</c:v>
                </c:pt>
                <c:pt idx="281">
                  <c:v>348.74308298274599</c:v>
                </c:pt>
                <c:pt idx="282">
                  <c:v>25.14974156125572</c:v>
                </c:pt>
                <c:pt idx="283">
                  <c:v>0</c:v>
                </c:pt>
                <c:pt idx="284">
                  <c:v>276.64715717381301</c:v>
                </c:pt>
                <c:pt idx="285">
                  <c:v>88.862420183103538</c:v>
                </c:pt>
                <c:pt idx="286">
                  <c:v>0</c:v>
                </c:pt>
                <c:pt idx="287">
                  <c:v>1.676649437417048</c:v>
                </c:pt>
                <c:pt idx="288">
                  <c:v>1.676649437417048</c:v>
                </c:pt>
                <c:pt idx="289">
                  <c:v>0</c:v>
                </c:pt>
                <c:pt idx="290">
                  <c:v>0</c:v>
                </c:pt>
                <c:pt idx="291">
                  <c:v>16.76649437417047</c:v>
                </c:pt>
                <c:pt idx="292">
                  <c:v>33.532988748340962</c:v>
                </c:pt>
                <c:pt idx="293">
                  <c:v>21.796442686421461</c:v>
                </c:pt>
                <c:pt idx="294">
                  <c:v>0</c:v>
                </c:pt>
                <c:pt idx="295">
                  <c:v>20.11979324900458</c:v>
                </c:pt>
                <c:pt idx="296">
                  <c:v>591.85725140821478</c:v>
                </c:pt>
                <c:pt idx="297">
                  <c:v>25.14974156125572</c:v>
                </c:pt>
                <c:pt idx="298">
                  <c:v>93.892368495354518</c:v>
                </c:pt>
                <c:pt idx="299">
                  <c:v>5.0299483122511432</c:v>
                </c:pt>
                <c:pt idx="300">
                  <c:v>0</c:v>
                </c:pt>
                <c:pt idx="301">
                  <c:v>88.862420183103538</c:v>
                </c:pt>
                <c:pt idx="302">
                  <c:v>15.08984493675343</c:v>
                </c:pt>
                <c:pt idx="303">
                  <c:v>0</c:v>
                </c:pt>
                <c:pt idx="304">
                  <c:v>0</c:v>
                </c:pt>
                <c:pt idx="305">
                  <c:v>130.77865611852971</c:v>
                </c:pt>
                <c:pt idx="306">
                  <c:v>149.22179993011719</c:v>
                </c:pt>
                <c:pt idx="307">
                  <c:v>10.059896624502301</c:v>
                </c:pt>
                <c:pt idx="308">
                  <c:v>53.652781997345492</c:v>
                </c:pt>
                <c:pt idx="309">
                  <c:v>48.622833685094378</c:v>
                </c:pt>
                <c:pt idx="310">
                  <c:v>15.08984493675343</c:v>
                </c:pt>
                <c:pt idx="311">
                  <c:v>1.676649437417048</c:v>
                </c:pt>
                <c:pt idx="312">
                  <c:v>1760.4819092879</c:v>
                </c:pt>
                <c:pt idx="313">
                  <c:v>67.065977496681427</c:v>
                </c:pt>
                <c:pt idx="314">
                  <c:v>31.856339310923879</c:v>
                </c:pt>
                <c:pt idx="315">
                  <c:v>26.82639099867276</c:v>
                </c:pt>
                <c:pt idx="316">
                  <c:v>15.08984493675343</c:v>
                </c:pt>
                <c:pt idx="317">
                  <c:v>8.3832471870852405</c:v>
                </c:pt>
                <c:pt idx="318">
                  <c:v>30.179689873506859</c:v>
                </c:pt>
                <c:pt idx="319">
                  <c:v>10.059896624502301</c:v>
                </c:pt>
                <c:pt idx="320">
                  <c:v>0</c:v>
                </c:pt>
                <c:pt idx="321">
                  <c:v>0</c:v>
                </c:pt>
                <c:pt idx="322">
                  <c:v>20.11979324900458</c:v>
                </c:pt>
                <c:pt idx="323">
                  <c:v>3.3532988748340951</c:v>
                </c:pt>
                <c:pt idx="324">
                  <c:v>1.676649437417048</c:v>
                </c:pt>
                <c:pt idx="325">
                  <c:v>15.08984493675343</c:v>
                </c:pt>
                <c:pt idx="326">
                  <c:v>23.473092123838668</c:v>
                </c:pt>
                <c:pt idx="327">
                  <c:v>248.1441167377231</c:v>
                </c:pt>
                <c:pt idx="328">
                  <c:v>107.3055639946911</c:v>
                </c:pt>
                <c:pt idx="329">
                  <c:v>176.04819092879001</c:v>
                </c:pt>
                <c:pt idx="330">
                  <c:v>0</c:v>
                </c:pt>
                <c:pt idx="331">
                  <c:v>21.796442686421461</c:v>
                </c:pt>
                <c:pt idx="332">
                  <c:v>137.48525386819799</c:v>
                </c:pt>
                <c:pt idx="333">
                  <c:v>171.018242616539</c:v>
                </c:pt>
                <c:pt idx="334">
                  <c:v>149.22179993011719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108.9822134321081</c:v>
                </c:pt>
                <c:pt idx="339">
                  <c:v>51.97613255992848</c:v>
                </c:pt>
                <c:pt idx="340">
                  <c:v>1755.4519609756501</c:v>
                </c:pt>
                <c:pt idx="341">
                  <c:v>722.63590752674804</c:v>
                </c:pt>
                <c:pt idx="342">
                  <c:v>274.97050773639552</c:v>
                </c:pt>
                <c:pt idx="343">
                  <c:v>0</c:v>
                </c:pt>
                <c:pt idx="344">
                  <c:v>0</c:v>
                </c:pt>
                <c:pt idx="345">
                  <c:v>33.532988748340962</c:v>
                </c:pt>
                <c:pt idx="346">
                  <c:v>33.532988748340962</c:v>
                </c:pt>
                <c:pt idx="347">
                  <c:v>1.676649437417048</c:v>
                </c:pt>
                <c:pt idx="348">
                  <c:v>1.676649437417048</c:v>
                </c:pt>
                <c:pt idx="349">
                  <c:v>13.41319549933638</c:v>
                </c:pt>
                <c:pt idx="350">
                  <c:v>0</c:v>
                </c:pt>
                <c:pt idx="351">
                  <c:v>1.676649437417048</c:v>
                </c:pt>
                <c:pt idx="352">
                  <c:v>5.0299483122511432</c:v>
                </c:pt>
                <c:pt idx="353">
                  <c:v>271.61720886156172</c:v>
                </c:pt>
                <c:pt idx="354">
                  <c:v>337.00653692082659</c:v>
                </c:pt>
                <c:pt idx="355">
                  <c:v>98.92231680760554</c:v>
                </c:pt>
                <c:pt idx="356">
                  <c:v>41.916235935426201</c:v>
                </c:pt>
                <c:pt idx="357">
                  <c:v>70.419276371516005</c:v>
                </c:pt>
                <c:pt idx="358">
                  <c:v>63.712678621847807</c:v>
                </c:pt>
                <c:pt idx="359">
                  <c:v>1.676649437417048</c:v>
                </c:pt>
                <c:pt idx="360">
                  <c:v>41.916235935426201</c:v>
                </c:pt>
                <c:pt idx="361">
                  <c:v>0</c:v>
                </c:pt>
                <c:pt idx="362">
                  <c:v>5.0299483122511432</c:v>
                </c:pt>
                <c:pt idx="363">
                  <c:v>0</c:v>
                </c:pt>
                <c:pt idx="364">
                  <c:v>8.3832471870852405</c:v>
                </c:pt>
                <c:pt idx="365">
                  <c:v>20.11979324900458</c:v>
                </c:pt>
                <c:pt idx="366">
                  <c:v>6.706597749668191</c:v>
                </c:pt>
                <c:pt idx="367">
                  <c:v>179.4014898036242</c:v>
                </c:pt>
                <c:pt idx="368">
                  <c:v>105.628914557274</c:v>
                </c:pt>
                <c:pt idx="369">
                  <c:v>171.018242616539</c:v>
                </c:pt>
                <c:pt idx="370">
                  <c:v>3.3532988748340951</c:v>
                </c:pt>
                <c:pt idx="371">
                  <c:v>11.736546061919331</c:v>
                </c:pt>
                <c:pt idx="372">
                  <c:v>45.269534810260303</c:v>
                </c:pt>
                <c:pt idx="373">
                  <c:v>201.1979324900457</c:v>
                </c:pt>
                <c:pt idx="374">
                  <c:v>1269.2236241247051</c:v>
                </c:pt>
                <c:pt idx="375">
                  <c:v>0</c:v>
                </c:pt>
                <c:pt idx="376">
                  <c:v>1.676649437417048</c:v>
                </c:pt>
                <c:pt idx="377">
                  <c:v>179.4014898036242</c:v>
                </c:pt>
                <c:pt idx="378">
                  <c:v>425.8689571039302</c:v>
                </c:pt>
                <c:pt idx="379">
                  <c:v>70.419276371516005</c:v>
                </c:pt>
                <c:pt idx="380">
                  <c:v>3537.730312949971</c:v>
                </c:pt>
                <c:pt idx="381">
                  <c:v>9920.7347211966808</c:v>
                </c:pt>
                <c:pt idx="382">
                  <c:v>10584.68789841382</c:v>
                </c:pt>
                <c:pt idx="383">
                  <c:v>8711.87047681898</c:v>
                </c:pt>
                <c:pt idx="384">
                  <c:v>1.676649437417048</c:v>
                </c:pt>
                <c:pt idx="385">
                  <c:v>40.239586498009153</c:v>
                </c:pt>
                <c:pt idx="386">
                  <c:v>387.30602004333809</c:v>
                </c:pt>
                <c:pt idx="387">
                  <c:v>25.14974156125572</c:v>
                </c:pt>
                <c:pt idx="388">
                  <c:v>6.706597749668191</c:v>
                </c:pt>
                <c:pt idx="389">
                  <c:v>28.503040436089812</c:v>
                </c:pt>
                <c:pt idx="390">
                  <c:v>5.0299483122511432</c:v>
                </c:pt>
                <c:pt idx="391">
                  <c:v>28.503040436089812</c:v>
                </c:pt>
                <c:pt idx="392">
                  <c:v>23.473092123838668</c:v>
                </c:pt>
                <c:pt idx="393">
                  <c:v>142.51520218044911</c:v>
                </c:pt>
                <c:pt idx="394">
                  <c:v>397.36591666784028</c:v>
                </c:pt>
                <c:pt idx="395">
                  <c:v>62.036029184430767</c:v>
                </c:pt>
                <c:pt idx="396">
                  <c:v>30.179689873506859</c:v>
                </c:pt>
                <c:pt idx="397">
                  <c:v>437.60550316584948</c:v>
                </c:pt>
                <c:pt idx="398">
                  <c:v>3.3532988748340951</c:v>
                </c:pt>
                <c:pt idx="399">
                  <c:v>13.41319549933638</c:v>
                </c:pt>
                <c:pt idx="400">
                  <c:v>35.209638185758003</c:v>
                </c:pt>
                <c:pt idx="401">
                  <c:v>31.856339310923879</c:v>
                </c:pt>
                <c:pt idx="402">
                  <c:v>41.916235935426201</c:v>
                </c:pt>
                <c:pt idx="403">
                  <c:v>48.622833685094378</c:v>
                </c:pt>
                <c:pt idx="404">
                  <c:v>31.856339310923879</c:v>
                </c:pt>
                <c:pt idx="405">
                  <c:v>149.22179993011719</c:v>
                </c:pt>
                <c:pt idx="406">
                  <c:v>50.299483122511432</c:v>
                </c:pt>
                <c:pt idx="407">
                  <c:v>670.65977496682001</c:v>
                </c:pt>
                <c:pt idx="408">
                  <c:v>62.036029184430767</c:v>
                </c:pt>
                <c:pt idx="409">
                  <c:v>100.59896624502301</c:v>
                </c:pt>
                <c:pt idx="410">
                  <c:v>58.682730309596671</c:v>
                </c:pt>
                <c:pt idx="411">
                  <c:v>622.0369412817231</c:v>
                </c:pt>
                <c:pt idx="412">
                  <c:v>162.6349954294536</c:v>
                </c:pt>
                <c:pt idx="413">
                  <c:v>40.239586498009153</c:v>
                </c:pt>
                <c:pt idx="414">
                  <c:v>751.13894796283807</c:v>
                </c:pt>
                <c:pt idx="415">
                  <c:v>5.0299483122511432</c:v>
                </c:pt>
                <c:pt idx="416">
                  <c:v>6.706597749668191</c:v>
                </c:pt>
                <c:pt idx="417">
                  <c:v>72.09592580893306</c:v>
                </c:pt>
                <c:pt idx="418">
                  <c:v>35.209638185758003</c:v>
                </c:pt>
                <c:pt idx="419">
                  <c:v>1011.0196107624801</c:v>
                </c:pt>
                <c:pt idx="420">
                  <c:v>20.11979324900458</c:v>
                </c:pt>
                <c:pt idx="421">
                  <c:v>1.676649437417048</c:v>
                </c:pt>
                <c:pt idx="422">
                  <c:v>357.12633016983119</c:v>
                </c:pt>
                <c:pt idx="423">
                  <c:v>160.95834599203661</c:v>
                </c:pt>
                <c:pt idx="424">
                  <c:v>92.215719057937633</c:v>
                </c:pt>
                <c:pt idx="425">
                  <c:v>63.712678621847807</c:v>
                </c:pt>
                <c:pt idx="426">
                  <c:v>171.018242616539</c:v>
                </c:pt>
                <c:pt idx="427">
                  <c:v>972.45667370188767</c:v>
                </c:pt>
                <c:pt idx="428">
                  <c:v>337.00653692082659</c:v>
                </c:pt>
                <c:pt idx="429">
                  <c:v>290.06035267314928</c:v>
                </c:pt>
                <c:pt idx="430">
                  <c:v>204.55123136487981</c:v>
                </c:pt>
                <c:pt idx="431">
                  <c:v>10.059896624502301</c:v>
                </c:pt>
                <c:pt idx="432">
                  <c:v>918.80389170454214</c:v>
                </c:pt>
                <c:pt idx="433">
                  <c:v>60.359379747013591</c:v>
                </c:pt>
                <c:pt idx="434">
                  <c:v>187.7847369907094</c:v>
                </c:pt>
                <c:pt idx="435">
                  <c:v>43.592885372843241</c:v>
                </c:pt>
                <c:pt idx="436">
                  <c:v>53.652781997345492</c:v>
                </c:pt>
                <c:pt idx="437">
                  <c:v>280.00045604864692</c:v>
                </c:pt>
                <c:pt idx="438">
                  <c:v>0</c:v>
                </c:pt>
                <c:pt idx="439">
                  <c:v>8.3832471870852405</c:v>
                </c:pt>
                <c:pt idx="440">
                  <c:v>804.79172996018303</c:v>
                </c:pt>
                <c:pt idx="441">
                  <c:v>895.33079958070289</c:v>
                </c:pt>
                <c:pt idx="442">
                  <c:v>70.419276371516005</c:v>
                </c:pt>
                <c:pt idx="443">
                  <c:v>337.00653692082659</c:v>
                </c:pt>
                <c:pt idx="444">
                  <c:v>967.42672538963643</c:v>
                </c:pt>
                <c:pt idx="445">
                  <c:v>229.70097292613551</c:v>
                </c:pt>
                <c:pt idx="446">
                  <c:v>31.856339310923879</c:v>
                </c:pt>
                <c:pt idx="447">
                  <c:v>370.53952566916757</c:v>
                </c:pt>
                <c:pt idx="448">
                  <c:v>80.479172996018278</c:v>
                </c:pt>
                <c:pt idx="449">
                  <c:v>301.79689873506862</c:v>
                </c:pt>
                <c:pt idx="450">
                  <c:v>21.796442686421461</c:v>
                </c:pt>
                <c:pt idx="451">
                  <c:v>125.7487078062786</c:v>
                </c:pt>
                <c:pt idx="452">
                  <c:v>93.892368495354518</c:v>
                </c:pt>
                <c:pt idx="453">
                  <c:v>399.04256610525738</c:v>
                </c:pt>
                <c:pt idx="454">
                  <c:v>1485.5114015515039</c:v>
                </c:pt>
                <c:pt idx="455">
                  <c:v>1505.6311948005091</c:v>
                </c:pt>
                <c:pt idx="456">
                  <c:v>224.67102461388441</c:v>
                </c:pt>
                <c:pt idx="457">
                  <c:v>179.4014898036242</c:v>
                </c:pt>
                <c:pt idx="458">
                  <c:v>10.059896624502301</c:v>
                </c:pt>
                <c:pt idx="459">
                  <c:v>103.9522651198569</c:v>
                </c:pt>
                <c:pt idx="460">
                  <c:v>2119.284888895148</c:v>
                </c:pt>
                <c:pt idx="461">
                  <c:v>78.802523558601251</c:v>
                </c:pt>
                <c:pt idx="462">
                  <c:v>1083.115536571413</c:v>
                </c:pt>
                <c:pt idx="463">
                  <c:v>491.25828516319501</c:v>
                </c:pt>
                <c:pt idx="464">
                  <c:v>528.14457278637008</c:v>
                </c:pt>
                <c:pt idx="465">
                  <c:v>1133.415019693924</c:v>
                </c:pt>
                <c:pt idx="466">
                  <c:v>177.7248403662071</c:v>
                </c:pt>
                <c:pt idx="467">
                  <c:v>36.886287623175043</c:v>
                </c:pt>
                <c:pt idx="468">
                  <c:v>26.82639099867276</c:v>
                </c:pt>
                <c:pt idx="469">
                  <c:v>937.24703551613004</c:v>
                </c:pt>
                <c:pt idx="470">
                  <c:v>506.34813009994849</c:v>
                </c:pt>
                <c:pt idx="471">
                  <c:v>625.39024015655878</c:v>
                </c:pt>
                <c:pt idx="472">
                  <c:v>97.245667370188769</c:v>
                </c:pt>
                <c:pt idx="473">
                  <c:v>593.53390084563489</c:v>
                </c:pt>
                <c:pt idx="474">
                  <c:v>285.0304043608981</c:v>
                </c:pt>
                <c:pt idx="475">
                  <c:v>565.03086040954508</c:v>
                </c:pt>
                <c:pt idx="476">
                  <c:v>918.80389170454214</c:v>
                </c:pt>
                <c:pt idx="477">
                  <c:v>72.09592580893306</c:v>
                </c:pt>
                <c:pt idx="478">
                  <c:v>1507.307844237926</c:v>
                </c:pt>
                <c:pt idx="479">
                  <c:v>585.15065365854969</c:v>
                </c:pt>
                <c:pt idx="480">
                  <c:v>1337.9662510588039</c:v>
                </c:pt>
                <c:pt idx="481">
                  <c:v>2427.788385379883</c:v>
                </c:pt>
                <c:pt idx="482">
                  <c:v>8480.4928544554277</c:v>
                </c:pt>
                <c:pt idx="483">
                  <c:v>10.059896624502301</c:v>
                </c:pt>
                <c:pt idx="484">
                  <c:v>766.22879289959099</c:v>
                </c:pt>
                <c:pt idx="485">
                  <c:v>2801.681209923885</c:v>
                </c:pt>
                <c:pt idx="486">
                  <c:v>5714.0212827173</c:v>
                </c:pt>
                <c:pt idx="487">
                  <c:v>845.03131645819258</c:v>
                </c:pt>
                <c:pt idx="488">
                  <c:v>4143.0007598575248</c:v>
                </c:pt>
                <c:pt idx="489">
                  <c:v>5982.2851927040156</c:v>
                </c:pt>
                <c:pt idx="490">
                  <c:v>8643.1278498848806</c:v>
                </c:pt>
                <c:pt idx="491">
                  <c:v>742.75570077575253</c:v>
                </c:pt>
                <c:pt idx="492">
                  <c:v>33.532988748340962</c:v>
                </c:pt>
                <c:pt idx="493">
                  <c:v>21.796442686421461</c:v>
                </c:pt>
                <c:pt idx="494">
                  <c:v>518.08467616186795</c:v>
                </c:pt>
                <c:pt idx="495">
                  <c:v>117.3654606191933</c:v>
                </c:pt>
                <c:pt idx="496">
                  <c:v>122.39540893144451</c:v>
                </c:pt>
                <c:pt idx="497">
                  <c:v>214.61112798938211</c:v>
                </c:pt>
                <c:pt idx="498">
                  <c:v>57.006080872179623</c:v>
                </c:pt>
                <c:pt idx="499">
                  <c:v>57.006080872179623</c:v>
                </c:pt>
                <c:pt idx="500">
                  <c:v>18.443143811587479</c:v>
                </c:pt>
                <c:pt idx="501">
                  <c:v>38.562937060592098</c:v>
                </c:pt>
                <c:pt idx="502">
                  <c:v>725.98920640158167</c:v>
                </c:pt>
                <c:pt idx="503">
                  <c:v>249.82076617514011</c:v>
                </c:pt>
                <c:pt idx="504">
                  <c:v>20.11979324900458</c:v>
                </c:pt>
                <c:pt idx="505">
                  <c:v>46.946184247677323</c:v>
                </c:pt>
                <c:pt idx="506">
                  <c:v>48.622833685094378</c:v>
                </c:pt>
                <c:pt idx="507">
                  <c:v>546.58771659795752</c:v>
                </c:pt>
                <c:pt idx="508">
                  <c:v>90.539069620520607</c:v>
                </c:pt>
                <c:pt idx="509">
                  <c:v>75.449224683767198</c:v>
                </c:pt>
                <c:pt idx="510">
                  <c:v>73.772575246349874</c:v>
                </c:pt>
                <c:pt idx="511">
                  <c:v>653.89328059264858</c:v>
                </c:pt>
                <c:pt idx="512">
                  <c:v>1223.9540893144449</c:v>
                </c:pt>
                <c:pt idx="513">
                  <c:v>20.11979324900458</c:v>
                </c:pt>
                <c:pt idx="514">
                  <c:v>316.88674367182199</c:v>
                </c:pt>
                <c:pt idx="515">
                  <c:v>105.628914557274</c:v>
                </c:pt>
                <c:pt idx="516">
                  <c:v>298.44359986023392</c:v>
                </c:pt>
                <c:pt idx="517">
                  <c:v>129.10200668111261</c:v>
                </c:pt>
                <c:pt idx="518">
                  <c:v>394.0126177930062</c:v>
                </c:pt>
                <c:pt idx="519">
                  <c:v>850.06126477044108</c:v>
                </c:pt>
                <c:pt idx="520">
                  <c:v>3341.562328772176</c:v>
                </c:pt>
                <c:pt idx="521">
                  <c:v>405.7491638549256</c:v>
                </c:pt>
                <c:pt idx="522">
                  <c:v>10777.5025837168</c:v>
                </c:pt>
                <c:pt idx="523">
                  <c:v>6825.6398597248017</c:v>
                </c:pt>
                <c:pt idx="524">
                  <c:v>187.7847369907094</c:v>
                </c:pt>
                <c:pt idx="525">
                  <c:v>258.20401336222523</c:v>
                </c:pt>
                <c:pt idx="526">
                  <c:v>90.539069620520607</c:v>
                </c:pt>
                <c:pt idx="527">
                  <c:v>87.185770745686028</c:v>
                </c:pt>
                <c:pt idx="528">
                  <c:v>145.86850105528319</c:v>
                </c:pt>
                <c:pt idx="529">
                  <c:v>712.57601090224534</c:v>
                </c:pt>
                <c:pt idx="530">
                  <c:v>271.61720886156172</c:v>
                </c:pt>
                <c:pt idx="531">
                  <c:v>55.329431434762412</c:v>
                </c:pt>
                <c:pt idx="532">
                  <c:v>957.36682876513237</c:v>
                </c:pt>
                <c:pt idx="533">
                  <c:v>1477.12815436442</c:v>
                </c:pt>
                <c:pt idx="534">
                  <c:v>709.22271202741126</c:v>
                </c:pt>
                <c:pt idx="535">
                  <c:v>92.215719057937633</c:v>
                </c:pt>
                <c:pt idx="536">
                  <c:v>640.48008509331225</c:v>
                </c:pt>
                <c:pt idx="537">
                  <c:v>3024.6755851003541</c:v>
                </c:pt>
                <c:pt idx="538">
                  <c:v>57.006080872179623</c:v>
                </c:pt>
                <c:pt idx="539">
                  <c:v>20.11979324900458</c:v>
                </c:pt>
                <c:pt idx="540">
                  <c:v>48.622833685094378</c:v>
                </c:pt>
                <c:pt idx="541">
                  <c:v>196.16798417779461</c:v>
                </c:pt>
                <c:pt idx="542">
                  <c:v>6.706597749668191</c:v>
                </c:pt>
                <c:pt idx="543">
                  <c:v>0</c:v>
                </c:pt>
                <c:pt idx="544">
                  <c:v>570.06080872179621</c:v>
                </c:pt>
                <c:pt idx="545">
                  <c:v>33.532988748340962</c:v>
                </c:pt>
                <c:pt idx="546">
                  <c:v>598.56384915788601</c:v>
                </c:pt>
                <c:pt idx="547">
                  <c:v>38.562937060592098</c:v>
                </c:pt>
                <c:pt idx="548">
                  <c:v>11.736546061919331</c:v>
                </c:pt>
                <c:pt idx="549">
                  <c:v>954.01352989029806</c:v>
                </c:pt>
                <c:pt idx="550">
                  <c:v>125.7487078062786</c:v>
                </c:pt>
                <c:pt idx="551">
                  <c:v>239.76086955063781</c:v>
                </c:pt>
                <c:pt idx="552">
                  <c:v>16.76649437417047</c:v>
                </c:pt>
                <c:pt idx="553">
                  <c:v>13.41319549933638</c:v>
                </c:pt>
                <c:pt idx="554">
                  <c:v>160.95834599203661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18.443143811587479</c:v>
                </c:pt>
                <c:pt idx="559">
                  <c:v>33.532988748340962</c:v>
                </c:pt>
                <c:pt idx="560">
                  <c:v>72.09592580893306</c:v>
                </c:pt>
                <c:pt idx="561">
                  <c:v>399.04256610525738</c:v>
                </c:pt>
                <c:pt idx="562">
                  <c:v>320.24004254665618</c:v>
                </c:pt>
                <c:pt idx="563">
                  <c:v>77.125874121183728</c:v>
                </c:pt>
                <c:pt idx="564">
                  <c:v>62.036029184430767</c:v>
                </c:pt>
                <c:pt idx="565">
                  <c:v>46.946184247677323</c:v>
                </c:pt>
                <c:pt idx="566">
                  <c:v>3.3532988748340951</c:v>
                </c:pt>
                <c:pt idx="567">
                  <c:v>10.059896624502301</c:v>
                </c:pt>
                <c:pt idx="568">
                  <c:v>48.622833685094378</c:v>
                </c:pt>
                <c:pt idx="569">
                  <c:v>0</c:v>
                </c:pt>
                <c:pt idx="570">
                  <c:v>20.11979324900458</c:v>
                </c:pt>
                <c:pt idx="571">
                  <c:v>33.532988748340962</c:v>
                </c:pt>
                <c:pt idx="572">
                  <c:v>1021.079507386982</c:v>
                </c:pt>
                <c:pt idx="573">
                  <c:v>1027.7861051366499</c:v>
                </c:pt>
                <c:pt idx="574">
                  <c:v>316.88674367182199</c:v>
                </c:pt>
                <c:pt idx="575">
                  <c:v>45.269534810260303</c:v>
                </c:pt>
                <c:pt idx="576">
                  <c:v>102.27561568243991</c:v>
                </c:pt>
                <c:pt idx="577">
                  <c:v>40.239586498009153</c:v>
                </c:pt>
                <c:pt idx="578">
                  <c:v>16.76649437417047</c:v>
                </c:pt>
                <c:pt idx="579">
                  <c:v>46.946184247677323</c:v>
                </c:pt>
                <c:pt idx="580">
                  <c:v>1.676649437417048</c:v>
                </c:pt>
                <c:pt idx="581">
                  <c:v>48.622833685094378</c:v>
                </c:pt>
                <c:pt idx="582">
                  <c:v>4035.6951958628342</c:v>
                </c:pt>
                <c:pt idx="583">
                  <c:v>1522.39768917468</c:v>
                </c:pt>
                <c:pt idx="584">
                  <c:v>0</c:v>
                </c:pt>
                <c:pt idx="585">
                  <c:v>571.73745815921302</c:v>
                </c:pt>
                <c:pt idx="586">
                  <c:v>632.09683790622705</c:v>
                </c:pt>
                <c:pt idx="587">
                  <c:v>3.3532988748340951</c:v>
                </c:pt>
                <c:pt idx="588">
                  <c:v>0</c:v>
                </c:pt>
                <c:pt idx="589">
                  <c:v>0</c:v>
                </c:pt>
                <c:pt idx="590">
                  <c:v>13.41319549933638</c:v>
                </c:pt>
                <c:pt idx="591">
                  <c:v>3.3532988748340951</c:v>
                </c:pt>
                <c:pt idx="592">
                  <c:v>6.706597749668191</c:v>
                </c:pt>
                <c:pt idx="593">
                  <c:v>5.0299483122511432</c:v>
                </c:pt>
                <c:pt idx="594">
                  <c:v>21.796442686421461</c:v>
                </c:pt>
                <c:pt idx="595">
                  <c:v>115.6888111817763</c:v>
                </c:pt>
                <c:pt idx="596">
                  <c:v>16.76649437417047</c:v>
                </c:pt>
                <c:pt idx="597">
                  <c:v>6.706597749668191</c:v>
                </c:pt>
                <c:pt idx="598">
                  <c:v>55.329431434762412</c:v>
                </c:pt>
                <c:pt idx="599">
                  <c:v>38.562937060592098</c:v>
                </c:pt>
                <c:pt idx="600">
                  <c:v>60.359379747013591</c:v>
                </c:pt>
                <c:pt idx="601">
                  <c:v>8.3832471870852405</c:v>
                </c:pt>
                <c:pt idx="602">
                  <c:v>6.706597749668191</c:v>
                </c:pt>
                <c:pt idx="603">
                  <c:v>15.08984493675343</c:v>
                </c:pt>
                <c:pt idx="604">
                  <c:v>526.4679233489511</c:v>
                </c:pt>
                <c:pt idx="605">
                  <c:v>1.676649437417048</c:v>
                </c:pt>
                <c:pt idx="606">
                  <c:v>0</c:v>
                </c:pt>
                <c:pt idx="607">
                  <c:v>18.443143811587479</c:v>
                </c:pt>
                <c:pt idx="608">
                  <c:v>16.76649437417047</c:v>
                </c:pt>
                <c:pt idx="609">
                  <c:v>38.562937060592098</c:v>
                </c:pt>
                <c:pt idx="610">
                  <c:v>43.592885372843241</c:v>
                </c:pt>
                <c:pt idx="611">
                  <c:v>816.52827602210255</c:v>
                </c:pt>
                <c:pt idx="612">
                  <c:v>88.862420183103538</c:v>
                </c:pt>
                <c:pt idx="613">
                  <c:v>10.059896624502301</c:v>
                </c:pt>
                <c:pt idx="614">
                  <c:v>117.3654606191933</c:v>
                </c:pt>
                <c:pt idx="615">
                  <c:v>16.76649437417047</c:v>
                </c:pt>
                <c:pt idx="616">
                  <c:v>8.3832471870852405</c:v>
                </c:pt>
                <c:pt idx="617">
                  <c:v>3.3532988748340951</c:v>
                </c:pt>
                <c:pt idx="618">
                  <c:v>72.09592580893306</c:v>
                </c:pt>
                <c:pt idx="619">
                  <c:v>15.08984493675343</c:v>
                </c:pt>
                <c:pt idx="620">
                  <c:v>5.0299483122511432</c:v>
                </c:pt>
                <c:pt idx="621">
                  <c:v>288.3837032357323</c:v>
                </c:pt>
                <c:pt idx="622">
                  <c:v>1.676649437417048</c:v>
                </c:pt>
                <c:pt idx="623">
                  <c:v>53.652781997345492</c:v>
                </c:pt>
                <c:pt idx="624">
                  <c:v>6.706597749668191</c:v>
                </c:pt>
                <c:pt idx="625">
                  <c:v>21.796442686421461</c:v>
                </c:pt>
                <c:pt idx="626">
                  <c:v>43.592885372843241</c:v>
                </c:pt>
                <c:pt idx="627">
                  <c:v>103.9522651198569</c:v>
                </c:pt>
                <c:pt idx="628">
                  <c:v>48.622833685094378</c:v>
                </c:pt>
                <c:pt idx="629">
                  <c:v>63.712678621847807</c:v>
                </c:pt>
                <c:pt idx="630">
                  <c:v>93.892368495354518</c:v>
                </c:pt>
                <c:pt idx="631">
                  <c:v>46.946184247677323</c:v>
                </c:pt>
                <c:pt idx="632">
                  <c:v>25.14974156125572</c:v>
                </c:pt>
                <c:pt idx="633">
                  <c:v>2447.9081786288898</c:v>
                </c:pt>
                <c:pt idx="634">
                  <c:v>43.592885372843241</c:v>
                </c:pt>
                <c:pt idx="635">
                  <c:v>21.796442686421461</c:v>
                </c:pt>
                <c:pt idx="636">
                  <c:v>35.209638185758003</c:v>
                </c:pt>
                <c:pt idx="637">
                  <c:v>18.443143811587479</c:v>
                </c:pt>
                <c:pt idx="638">
                  <c:v>6.706597749668191</c:v>
                </c:pt>
                <c:pt idx="639">
                  <c:v>114.0121617443593</c:v>
                </c:pt>
                <c:pt idx="640">
                  <c:v>12983.973243357619</c:v>
                </c:pt>
                <c:pt idx="641">
                  <c:v>1384.912435306481</c:v>
                </c:pt>
                <c:pt idx="642">
                  <c:v>1192.097750003521</c:v>
                </c:pt>
                <c:pt idx="643">
                  <c:v>13.41319549933638</c:v>
                </c:pt>
                <c:pt idx="644">
                  <c:v>5.0299483122511432</c:v>
                </c:pt>
                <c:pt idx="645">
                  <c:v>980.8399208889706</c:v>
                </c:pt>
                <c:pt idx="646">
                  <c:v>80.479172996018278</c:v>
                </c:pt>
                <c:pt idx="647">
                  <c:v>6.706597749668191</c:v>
                </c:pt>
                <c:pt idx="648">
                  <c:v>1.676649437417048</c:v>
                </c:pt>
                <c:pt idx="649">
                  <c:v>3.3532988748340951</c:v>
                </c:pt>
                <c:pt idx="650">
                  <c:v>1.676649437417048</c:v>
                </c:pt>
                <c:pt idx="651">
                  <c:v>3.3532988748340951</c:v>
                </c:pt>
                <c:pt idx="652">
                  <c:v>11.736546061919331</c:v>
                </c:pt>
                <c:pt idx="653">
                  <c:v>5.0299483122511432</c:v>
                </c:pt>
                <c:pt idx="654">
                  <c:v>50.299483122511432</c:v>
                </c:pt>
                <c:pt idx="655">
                  <c:v>45.269534810260303</c:v>
                </c:pt>
                <c:pt idx="656">
                  <c:v>5.0299483122511432</c:v>
                </c:pt>
                <c:pt idx="657">
                  <c:v>20.11979324900458</c:v>
                </c:pt>
                <c:pt idx="658">
                  <c:v>9845.28549651291</c:v>
                </c:pt>
                <c:pt idx="659">
                  <c:v>35.209638185758003</c:v>
                </c:pt>
                <c:pt idx="660">
                  <c:v>135.808604430781</c:v>
                </c:pt>
                <c:pt idx="661">
                  <c:v>3489.107479264876</c:v>
                </c:pt>
                <c:pt idx="662">
                  <c:v>2541.800547124245</c:v>
                </c:pt>
                <c:pt idx="663">
                  <c:v>3.3532988748340951</c:v>
                </c:pt>
                <c:pt idx="664">
                  <c:v>216.28777742679921</c:v>
                </c:pt>
                <c:pt idx="665">
                  <c:v>3859.6470049340442</c:v>
                </c:pt>
                <c:pt idx="666">
                  <c:v>326.94664029632429</c:v>
                </c:pt>
                <c:pt idx="667">
                  <c:v>437.60550316584948</c:v>
                </c:pt>
                <c:pt idx="668">
                  <c:v>171.018242616539</c:v>
                </c:pt>
                <c:pt idx="669">
                  <c:v>53.652781997345492</c:v>
                </c:pt>
                <c:pt idx="670">
                  <c:v>73.772575246349874</c:v>
                </c:pt>
                <c:pt idx="671">
                  <c:v>184.4314381158753</c:v>
                </c:pt>
                <c:pt idx="672">
                  <c:v>35.209638185758003</c:v>
                </c:pt>
                <c:pt idx="673">
                  <c:v>119.0421100566104</c:v>
                </c:pt>
                <c:pt idx="674">
                  <c:v>160.95834599203661</c:v>
                </c:pt>
                <c:pt idx="675">
                  <c:v>712.57601090224534</c:v>
                </c:pt>
                <c:pt idx="676">
                  <c:v>3267.7897535258262</c:v>
                </c:pt>
                <c:pt idx="677">
                  <c:v>6300.8485858132644</c:v>
                </c:pt>
                <c:pt idx="678">
                  <c:v>26.82639099867276</c:v>
                </c:pt>
                <c:pt idx="679">
                  <c:v>3.3532988748340951</c:v>
                </c:pt>
                <c:pt idx="680">
                  <c:v>1.676649437417048</c:v>
                </c:pt>
                <c:pt idx="681">
                  <c:v>1.676649437417048</c:v>
                </c:pt>
                <c:pt idx="682">
                  <c:v>1.676649437417048</c:v>
                </c:pt>
                <c:pt idx="683">
                  <c:v>16.76649437417047</c:v>
                </c:pt>
                <c:pt idx="684">
                  <c:v>8.3832471870852405</c:v>
                </c:pt>
                <c:pt idx="685">
                  <c:v>1576.050471172025</c:v>
                </c:pt>
                <c:pt idx="686">
                  <c:v>933.89373664129596</c:v>
                </c:pt>
                <c:pt idx="687">
                  <c:v>368.8628762317507</c:v>
                </c:pt>
                <c:pt idx="688">
                  <c:v>152.57509880495141</c:v>
                </c:pt>
                <c:pt idx="689">
                  <c:v>4233.5398294780452</c:v>
                </c:pt>
                <c:pt idx="690">
                  <c:v>95.569017932771544</c:v>
                </c:pt>
                <c:pt idx="691">
                  <c:v>209.58117967713099</c:v>
                </c:pt>
                <c:pt idx="692">
                  <c:v>214.61112798938211</c:v>
                </c:pt>
                <c:pt idx="693">
                  <c:v>323.59334142149021</c:v>
                </c:pt>
                <c:pt idx="694">
                  <c:v>2793.2979627368022</c:v>
                </c:pt>
                <c:pt idx="695">
                  <c:v>333.65323804599251</c:v>
                </c:pt>
                <c:pt idx="696">
                  <c:v>2074.0153540848901</c:v>
                </c:pt>
                <c:pt idx="697">
                  <c:v>549.94101547279138</c:v>
                </c:pt>
                <c:pt idx="698">
                  <c:v>273.29385829897723</c:v>
                </c:pt>
                <c:pt idx="699">
                  <c:v>667.30647609198309</c:v>
                </c:pt>
                <c:pt idx="700">
                  <c:v>1150.1815140680951</c:v>
                </c:pt>
                <c:pt idx="701">
                  <c:v>3769.1079353135242</c:v>
                </c:pt>
                <c:pt idx="702">
                  <c:v>2134.3747338319022</c:v>
                </c:pt>
                <c:pt idx="703">
                  <c:v>23.473092123838668</c:v>
                </c:pt>
                <c:pt idx="704">
                  <c:v>0</c:v>
                </c:pt>
                <c:pt idx="705">
                  <c:v>10.059896624502301</c:v>
                </c:pt>
                <c:pt idx="706">
                  <c:v>492.93493460061183</c:v>
                </c:pt>
                <c:pt idx="707">
                  <c:v>1525.750988049514</c:v>
                </c:pt>
                <c:pt idx="708">
                  <c:v>107.3055639946911</c:v>
                </c:pt>
                <c:pt idx="709">
                  <c:v>233.05427180096959</c:v>
                </c:pt>
                <c:pt idx="710">
                  <c:v>521.4379750367018</c:v>
                </c:pt>
                <c:pt idx="711">
                  <c:v>4998.0919729402194</c:v>
                </c:pt>
                <c:pt idx="712">
                  <c:v>50.299483122511432</c:v>
                </c:pt>
                <c:pt idx="713">
                  <c:v>30.179689873506859</c:v>
                </c:pt>
                <c:pt idx="714">
                  <c:v>0</c:v>
                </c:pt>
                <c:pt idx="715">
                  <c:v>114.0121617443593</c:v>
                </c:pt>
                <c:pt idx="716">
                  <c:v>152.57509880495141</c:v>
                </c:pt>
                <c:pt idx="717">
                  <c:v>18.443143811587479</c:v>
                </c:pt>
                <c:pt idx="718">
                  <c:v>20.11979324900458</c:v>
                </c:pt>
                <c:pt idx="719">
                  <c:v>1.676649437417048</c:v>
                </c:pt>
                <c:pt idx="720">
                  <c:v>345.38978410791202</c:v>
                </c:pt>
                <c:pt idx="721">
                  <c:v>0</c:v>
                </c:pt>
                <c:pt idx="722">
                  <c:v>60.359379747013591</c:v>
                </c:pt>
                <c:pt idx="723">
                  <c:v>0</c:v>
                </c:pt>
                <c:pt idx="724">
                  <c:v>13.41319549933638</c:v>
                </c:pt>
                <c:pt idx="725">
                  <c:v>8.3832471870852405</c:v>
                </c:pt>
                <c:pt idx="726">
                  <c:v>1.676649437417048</c:v>
                </c:pt>
                <c:pt idx="727">
                  <c:v>15.08984493675343</c:v>
                </c:pt>
                <c:pt idx="728">
                  <c:v>20.11979324900458</c:v>
                </c:pt>
                <c:pt idx="729">
                  <c:v>23.473092123838668</c:v>
                </c:pt>
                <c:pt idx="730">
                  <c:v>13.41319549933638</c:v>
                </c:pt>
                <c:pt idx="731">
                  <c:v>45.269534810260303</c:v>
                </c:pt>
                <c:pt idx="732">
                  <c:v>3.3532988748340951</c:v>
                </c:pt>
                <c:pt idx="733">
                  <c:v>1049.582547823072</c:v>
                </c:pt>
                <c:pt idx="734">
                  <c:v>977.48662201413788</c:v>
                </c:pt>
                <c:pt idx="735">
                  <c:v>975.80997257672198</c:v>
                </c:pt>
                <c:pt idx="736">
                  <c:v>243.11416842547189</c:v>
                </c:pt>
                <c:pt idx="737">
                  <c:v>87.185770745686028</c:v>
                </c:pt>
                <c:pt idx="738">
                  <c:v>15.08984493675343</c:v>
                </c:pt>
                <c:pt idx="739">
                  <c:v>1.676649437417048</c:v>
                </c:pt>
                <c:pt idx="740">
                  <c:v>0</c:v>
                </c:pt>
                <c:pt idx="741">
                  <c:v>0</c:v>
                </c:pt>
                <c:pt idx="742">
                  <c:v>3.3532988748340951</c:v>
                </c:pt>
                <c:pt idx="743">
                  <c:v>8.3832471870852405</c:v>
                </c:pt>
                <c:pt idx="744">
                  <c:v>21679.07722580243</c:v>
                </c:pt>
                <c:pt idx="745">
                  <c:v>2701.082243678864</c:v>
                </c:pt>
                <c:pt idx="746">
                  <c:v>1680.002736291882</c:v>
                </c:pt>
                <c:pt idx="747">
                  <c:v>38953.596379510273</c:v>
                </c:pt>
                <c:pt idx="748">
                  <c:v>15138.467770438519</c:v>
                </c:pt>
                <c:pt idx="749">
                  <c:v>1252.4571297505349</c:v>
                </c:pt>
                <c:pt idx="750">
                  <c:v>45289.654603509283</c:v>
                </c:pt>
                <c:pt idx="751">
                  <c:v>27265.673151276031</c:v>
                </c:pt>
                <c:pt idx="752">
                  <c:v>32885.802065497999</c:v>
                </c:pt>
                <c:pt idx="753">
                  <c:v>27019.205683975721</c:v>
                </c:pt>
                <c:pt idx="754">
                  <c:v>0</c:v>
                </c:pt>
                <c:pt idx="755">
                  <c:v>23.473092123838668</c:v>
                </c:pt>
                <c:pt idx="756">
                  <c:v>5.0299483122511432</c:v>
                </c:pt>
                <c:pt idx="757">
                  <c:v>43.592885372843241</c:v>
                </c:pt>
                <c:pt idx="758">
                  <c:v>3.3532988748340951</c:v>
                </c:pt>
                <c:pt idx="759">
                  <c:v>1.676649437417048</c:v>
                </c:pt>
                <c:pt idx="760">
                  <c:v>58.682730309596671</c:v>
                </c:pt>
                <c:pt idx="761">
                  <c:v>62.036029184430767</c:v>
                </c:pt>
                <c:pt idx="762">
                  <c:v>35.209638185758003</c:v>
                </c:pt>
                <c:pt idx="763">
                  <c:v>13.41319549933638</c:v>
                </c:pt>
                <c:pt idx="764">
                  <c:v>30.179689873506859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1535.8108846740161</c:v>
                </c:pt>
                <c:pt idx="770">
                  <c:v>935.570386078713</c:v>
                </c:pt>
                <c:pt idx="771">
                  <c:v>72.09592580893306</c:v>
                </c:pt>
                <c:pt idx="772">
                  <c:v>231.3776223635526</c:v>
                </c:pt>
                <c:pt idx="773">
                  <c:v>742.75570077575253</c:v>
                </c:pt>
                <c:pt idx="774">
                  <c:v>103.9522651198569</c:v>
                </c:pt>
                <c:pt idx="775">
                  <c:v>207.90453023971389</c:v>
                </c:pt>
                <c:pt idx="776">
                  <c:v>24702.07616146536</c:v>
                </c:pt>
                <c:pt idx="777">
                  <c:v>4619.1692000839703</c:v>
                </c:pt>
                <c:pt idx="778">
                  <c:v>536.52781997345528</c:v>
                </c:pt>
                <c:pt idx="779">
                  <c:v>83.832471870851975</c:v>
                </c:pt>
                <c:pt idx="780">
                  <c:v>105.628914557274</c:v>
                </c:pt>
                <c:pt idx="781">
                  <c:v>35.209638185758003</c:v>
                </c:pt>
                <c:pt idx="782">
                  <c:v>53.652781997345492</c:v>
                </c:pt>
                <c:pt idx="783">
                  <c:v>288.3837032357323</c:v>
                </c:pt>
                <c:pt idx="784">
                  <c:v>7392.3473695717639</c:v>
                </c:pt>
                <c:pt idx="785">
                  <c:v>5157.3736694948402</c:v>
                </c:pt>
                <c:pt idx="786">
                  <c:v>1742.0387654763131</c:v>
                </c:pt>
                <c:pt idx="787">
                  <c:v>601.91714803271782</c:v>
                </c:pt>
                <c:pt idx="788">
                  <c:v>1148.504864630678</c:v>
                </c:pt>
                <c:pt idx="789">
                  <c:v>142.51520218044911</c:v>
                </c:pt>
                <c:pt idx="790">
                  <c:v>144.19185161786609</c:v>
                </c:pt>
                <c:pt idx="791">
                  <c:v>474.49179078902421</c:v>
                </c:pt>
                <c:pt idx="792">
                  <c:v>1381.5591364316469</c:v>
                </c:pt>
                <c:pt idx="793">
                  <c:v>171.018242616539</c:v>
                </c:pt>
                <c:pt idx="794">
                  <c:v>363.83292791949913</c:v>
                </c:pt>
                <c:pt idx="795">
                  <c:v>184.4314381158753</c:v>
                </c:pt>
                <c:pt idx="796">
                  <c:v>3153.777591781467</c:v>
                </c:pt>
                <c:pt idx="797">
                  <c:v>5.0299483122511432</c:v>
                </c:pt>
                <c:pt idx="798">
                  <c:v>0</c:v>
                </c:pt>
                <c:pt idx="799">
                  <c:v>1.676649437417048</c:v>
                </c:pt>
                <c:pt idx="800">
                  <c:v>18.443143811587479</c:v>
                </c:pt>
                <c:pt idx="801">
                  <c:v>1165.2713590048479</c:v>
                </c:pt>
                <c:pt idx="802">
                  <c:v>83.832471870851975</c:v>
                </c:pt>
                <c:pt idx="803">
                  <c:v>0</c:v>
                </c:pt>
                <c:pt idx="804">
                  <c:v>8.3832471870852405</c:v>
                </c:pt>
                <c:pt idx="805">
                  <c:v>0</c:v>
                </c:pt>
                <c:pt idx="806">
                  <c:v>0</c:v>
                </c:pt>
                <c:pt idx="807">
                  <c:v>5.0299483122511432</c:v>
                </c:pt>
                <c:pt idx="808">
                  <c:v>5.0299483122511432</c:v>
                </c:pt>
                <c:pt idx="809">
                  <c:v>6.706597749668191</c:v>
                </c:pt>
                <c:pt idx="810">
                  <c:v>20.11979324900458</c:v>
                </c:pt>
                <c:pt idx="811">
                  <c:v>38.562937060592098</c:v>
                </c:pt>
                <c:pt idx="812">
                  <c:v>15.08984493675343</c:v>
                </c:pt>
                <c:pt idx="813">
                  <c:v>127.4253572436956</c:v>
                </c:pt>
                <c:pt idx="814">
                  <c:v>16.76649437417047</c:v>
                </c:pt>
                <c:pt idx="815">
                  <c:v>0</c:v>
                </c:pt>
                <c:pt idx="816">
                  <c:v>13.41319549933638</c:v>
                </c:pt>
                <c:pt idx="817">
                  <c:v>30.179689873506859</c:v>
                </c:pt>
                <c:pt idx="818">
                  <c:v>1.676649437417048</c:v>
                </c:pt>
                <c:pt idx="819">
                  <c:v>3.3532988748340951</c:v>
                </c:pt>
                <c:pt idx="820">
                  <c:v>5.0299483122511432</c:v>
                </c:pt>
                <c:pt idx="821">
                  <c:v>36.886287623175043</c:v>
                </c:pt>
                <c:pt idx="822">
                  <c:v>8.3832471870852405</c:v>
                </c:pt>
                <c:pt idx="823">
                  <c:v>53.652781997345492</c:v>
                </c:pt>
                <c:pt idx="824">
                  <c:v>3.3532988748340951</c:v>
                </c:pt>
                <c:pt idx="825">
                  <c:v>15.08984493675343</c:v>
                </c:pt>
                <c:pt idx="826">
                  <c:v>31.856339310923879</c:v>
                </c:pt>
                <c:pt idx="827">
                  <c:v>25.14974156125572</c:v>
                </c:pt>
                <c:pt idx="828">
                  <c:v>122.39540893144451</c:v>
                </c:pt>
                <c:pt idx="829">
                  <c:v>65.389328059264642</c:v>
                </c:pt>
                <c:pt idx="830">
                  <c:v>8.3832471870852405</c:v>
                </c:pt>
                <c:pt idx="831">
                  <c:v>58.682730309596671</c:v>
                </c:pt>
                <c:pt idx="832">
                  <c:v>13.41319549933638</c:v>
                </c:pt>
                <c:pt idx="833">
                  <c:v>26.82639099867276</c:v>
                </c:pt>
                <c:pt idx="834">
                  <c:v>20.11979324900458</c:v>
                </c:pt>
                <c:pt idx="835">
                  <c:v>15.08984493675343</c:v>
                </c:pt>
                <c:pt idx="836">
                  <c:v>15.08984493675343</c:v>
                </c:pt>
                <c:pt idx="837">
                  <c:v>10.059896624502301</c:v>
                </c:pt>
                <c:pt idx="838">
                  <c:v>95.569017932771544</c:v>
                </c:pt>
                <c:pt idx="839">
                  <c:v>216.28777742679921</c:v>
                </c:pt>
                <c:pt idx="840">
                  <c:v>25.14974156125572</c:v>
                </c:pt>
                <c:pt idx="841">
                  <c:v>21.796442686421461</c:v>
                </c:pt>
                <c:pt idx="842">
                  <c:v>23.473092123838668</c:v>
                </c:pt>
                <c:pt idx="843">
                  <c:v>119.0421100566104</c:v>
                </c:pt>
                <c:pt idx="844">
                  <c:v>611.97704465722245</c:v>
                </c:pt>
                <c:pt idx="845">
                  <c:v>3.3532988748340951</c:v>
                </c:pt>
                <c:pt idx="846">
                  <c:v>13.41319549933638</c:v>
                </c:pt>
                <c:pt idx="847">
                  <c:v>3.3532988748340951</c:v>
                </c:pt>
                <c:pt idx="848">
                  <c:v>8.3832471870852405</c:v>
                </c:pt>
                <c:pt idx="849">
                  <c:v>3.3532988748340951</c:v>
                </c:pt>
                <c:pt idx="850">
                  <c:v>432.57555485359819</c:v>
                </c:pt>
                <c:pt idx="851">
                  <c:v>186.10808755329231</c:v>
                </c:pt>
                <c:pt idx="852">
                  <c:v>155.92839767978549</c:v>
                </c:pt>
                <c:pt idx="853">
                  <c:v>467.78519303935639</c:v>
                </c:pt>
                <c:pt idx="854">
                  <c:v>197.84463361521159</c:v>
                </c:pt>
                <c:pt idx="855">
                  <c:v>315.21009423440501</c:v>
                </c:pt>
                <c:pt idx="856">
                  <c:v>194.49133474037751</c:v>
                </c:pt>
                <c:pt idx="857">
                  <c:v>425.8689571039302</c:v>
                </c:pt>
                <c:pt idx="858">
                  <c:v>0</c:v>
                </c:pt>
                <c:pt idx="859">
                  <c:v>3.3532988748340951</c:v>
                </c:pt>
                <c:pt idx="860">
                  <c:v>43.592885372843241</c:v>
                </c:pt>
                <c:pt idx="861">
                  <c:v>21.796442686421461</c:v>
                </c:pt>
                <c:pt idx="862">
                  <c:v>851.73791420786029</c:v>
                </c:pt>
                <c:pt idx="863">
                  <c:v>38.562937060592098</c:v>
                </c:pt>
                <c:pt idx="864">
                  <c:v>43.592885372843241</c:v>
                </c:pt>
                <c:pt idx="865">
                  <c:v>105.628914557274</c:v>
                </c:pt>
                <c:pt idx="866">
                  <c:v>162.6349954294536</c:v>
                </c:pt>
                <c:pt idx="867">
                  <c:v>67.065977496681427</c:v>
                </c:pt>
                <c:pt idx="868">
                  <c:v>6.706597749668191</c:v>
                </c:pt>
                <c:pt idx="869">
                  <c:v>0</c:v>
                </c:pt>
                <c:pt idx="870">
                  <c:v>6.706597749668191</c:v>
                </c:pt>
                <c:pt idx="871">
                  <c:v>77.125874121183728</c:v>
                </c:pt>
                <c:pt idx="872">
                  <c:v>1282.636819624041</c:v>
                </c:pt>
                <c:pt idx="873">
                  <c:v>994.25311638830931</c:v>
                </c:pt>
                <c:pt idx="874">
                  <c:v>15.08984493675343</c:v>
                </c:pt>
                <c:pt idx="875">
                  <c:v>57.006080872179623</c:v>
                </c:pt>
                <c:pt idx="876">
                  <c:v>53.652781997345492</c:v>
                </c:pt>
                <c:pt idx="877">
                  <c:v>11.736546061919331</c:v>
                </c:pt>
                <c:pt idx="878">
                  <c:v>77.125874121183728</c:v>
                </c:pt>
                <c:pt idx="879">
                  <c:v>87.185770745686028</c:v>
                </c:pt>
                <c:pt idx="880">
                  <c:v>45.269534810260303</c:v>
                </c:pt>
                <c:pt idx="881">
                  <c:v>1012.696260199897</c:v>
                </c:pt>
                <c:pt idx="882">
                  <c:v>739.40240190091788</c:v>
                </c:pt>
                <c:pt idx="883">
                  <c:v>5029.948312251131</c:v>
                </c:pt>
                <c:pt idx="884">
                  <c:v>3036.4121311622739</c:v>
                </c:pt>
                <c:pt idx="885">
                  <c:v>25.14974156125572</c:v>
                </c:pt>
                <c:pt idx="886">
                  <c:v>5833.06339277391</c:v>
                </c:pt>
                <c:pt idx="887">
                  <c:v>45.269534810260303</c:v>
                </c:pt>
                <c:pt idx="888">
                  <c:v>0</c:v>
                </c:pt>
                <c:pt idx="889">
                  <c:v>372.21617510658302</c:v>
                </c:pt>
                <c:pt idx="890">
                  <c:v>65.389328059264642</c:v>
                </c:pt>
                <c:pt idx="891">
                  <c:v>811.49832770985108</c:v>
                </c:pt>
                <c:pt idx="892">
                  <c:v>221.3177257390503</c:v>
                </c:pt>
                <c:pt idx="893">
                  <c:v>285.0304043608981</c:v>
                </c:pt>
                <c:pt idx="894">
                  <c:v>41.916235935426201</c:v>
                </c:pt>
                <c:pt idx="895">
                  <c:v>6.706597749668191</c:v>
                </c:pt>
                <c:pt idx="896">
                  <c:v>8.3832471870852405</c:v>
                </c:pt>
                <c:pt idx="897">
                  <c:v>16.76649437417047</c:v>
                </c:pt>
                <c:pt idx="898">
                  <c:v>11.736546061919331</c:v>
                </c:pt>
                <c:pt idx="899">
                  <c:v>41.916235935426201</c:v>
                </c:pt>
                <c:pt idx="900">
                  <c:v>233.05427180096959</c:v>
                </c:pt>
                <c:pt idx="901">
                  <c:v>1441.9185161786611</c:v>
                </c:pt>
                <c:pt idx="902">
                  <c:v>43.592885372843241</c:v>
                </c:pt>
                <c:pt idx="903">
                  <c:v>95.569017932771544</c:v>
                </c:pt>
                <c:pt idx="904">
                  <c:v>51.97613255992848</c:v>
                </c:pt>
                <c:pt idx="905">
                  <c:v>120.71875949402749</c:v>
                </c:pt>
                <c:pt idx="906">
                  <c:v>164.31164486687069</c:v>
                </c:pt>
                <c:pt idx="907">
                  <c:v>110.65886286952509</c:v>
                </c:pt>
                <c:pt idx="908">
                  <c:v>18.443143811587479</c:v>
                </c:pt>
                <c:pt idx="909">
                  <c:v>5.0299483122511432</c:v>
                </c:pt>
                <c:pt idx="910">
                  <c:v>5.0299483122511432</c:v>
                </c:pt>
                <c:pt idx="911">
                  <c:v>353.77303129499683</c:v>
                </c:pt>
                <c:pt idx="912">
                  <c:v>144.19185161786609</c:v>
                </c:pt>
                <c:pt idx="913">
                  <c:v>263.23396167447652</c:v>
                </c:pt>
                <c:pt idx="914">
                  <c:v>77.125874121183728</c:v>
                </c:pt>
                <c:pt idx="915">
                  <c:v>30.179689873506859</c:v>
                </c:pt>
                <c:pt idx="916">
                  <c:v>2134.3747338319022</c:v>
                </c:pt>
                <c:pt idx="917">
                  <c:v>637.12678621847817</c:v>
                </c:pt>
                <c:pt idx="918">
                  <c:v>171.018242616539</c:v>
                </c:pt>
                <c:pt idx="919">
                  <c:v>456.04864697743699</c:v>
                </c:pt>
                <c:pt idx="920">
                  <c:v>46.946184247677323</c:v>
                </c:pt>
                <c:pt idx="921">
                  <c:v>201.1979324900457</c:v>
                </c:pt>
                <c:pt idx="922">
                  <c:v>134.13195499336379</c:v>
                </c:pt>
                <c:pt idx="923">
                  <c:v>63.712678621847807</c:v>
                </c:pt>
                <c:pt idx="924">
                  <c:v>67.065977496681427</c:v>
                </c:pt>
                <c:pt idx="925">
                  <c:v>172.6948920539559</c:v>
                </c:pt>
                <c:pt idx="926">
                  <c:v>152.57509880495141</c:v>
                </c:pt>
                <c:pt idx="927">
                  <c:v>283.35375492348112</c:v>
                </c:pt>
                <c:pt idx="928">
                  <c:v>70.419276371516005</c:v>
                </c:pt>
                <c:pt idx="929">
                  <c:v>444.31210091551759</c:v>
                </c:pt>
                <c:pt idx="930">
                  <c:v>363.83292791949913</c:v>
                </c:pt>
                <c:pt idx="931">
                  <c:v>112.33551230694221</c:v>
                </c:pt>
                <c:pt idx="932">
                  <c:v>1044.552599510821</c:v>
                </c:pt>
                <c:pt idx="933">
                  <c:v>182.7547886784582</c:v>
                </c:pt>
                <c:pt idx="934">
                  <c:v>43.592885372843241</c:v>
                </c:pt>
                <c:pt idx="935">
                  <c:v>216.28777742679921</c:v>
                </c:pt>
                <c:pt idx="936">
                  <c:v>50.299483122511432</c:v>
                </c:pt>
                <c:pt idx="937">
                  <c:v>33.532988748340962</c:v>
                </c:pt>
                <c:pt idx="938">
                  <c:v>0</c:v>
                </c:pt>
                <c:pt idx="939">
                  <c:v>1.676649437417048</c:v>
                </c:pt>
                <c:pt idx="940">
                  <c:v>67.065977496681427</c:v>
                </c:pt>
                <c:pt idx="941">
                  <c:v>58.682730309596671</c:v>
                </c:pt>
                <c:pt idx="942">
                  <c:v>41.916235935426201</c:v>
                </c:pt>
                <c:pt idx="943">
                  <c:v>8.3832471870852405</c:v>
                </c:pt>
                <c:pt idx="944">
                  <c:v>298.44359986023392</c:v>
                </c:pt>
                <c:pt idx="945">
                  <c:v>97.245667370188769</c:v>
                </c:pt>
                <c:pt idx="946">
                  <c:v>452.69534810260262</c:v>
                </c:pt>
                <c:pt idx="947">
                  <c:v>68.742626934098965</c:v>
                </c:pt>
                <c:pt idx="948">
                  <c:v>0</c:v>
                </c:pt>
                <c:pt idx="949">
                  <c:v>0</c:v>
                </c:pt>
                <c:pt idx="950">
                  <c:v>632.09683790622705</c:v>
                </c:pt>
                <c:pt idx="951">
                  <c:v>88.862420183103538</c:v>
                </c:pt>
                <c:pt idx="952">
                  <c:v>92.215719057937633</c:v>
                </c:pt>
                <c:pt idx="953">
                  <c:v>159.2816965546196</c:v>
                </c:pt>
                <c:pt idx="954">
                  <c:v>1398.325630805818</c:v>
                </c:pt>
                <c:pt idx="955">
                  <c:v>471.13849191419041</c:v>
                </c:pt>
                <c:pt idx="956">
                  <c:v>78.802523558601251</c:v>
                </c:pt>
                <c:pt idx="957">
                  <c:v>18.443143811587479</c:v>
                </c:pt>
                <c:pt idx="958">
                  <c:v>20.11979324900458</c:v>
                </c:pt>
                <c:pt idx="959">
                  <c:v>246.46746730030611</c:v>
                </c:pt>
                <c:pt idx="960">
                  <c:v>429.22225597876422</c:v>
                </c:pt>
                <c:pt idx="961">
                  <c:v>994.25311638830931</c:v>
                </c:pt>
                <c:pt idx="962">
                  <c:v>75.449224683767198</c:v>
                </c:pt>
                <c:pt idx="963">
                  <c:v>127.4253572436956</c:v>
                </c:pt>
                <c:pt idx="964">
                  <c:v>2841.9207964218958</c:v>
                </c:pt>
                <c:pt idx="965">
                  <c:v>137.48525386819799</c:v>
                </c:pt>
                <c:pt idx="966">
                  <c:v>12890.08087486226</c:v>
                </c:pt>
                <c:pt idx="967">
                  <c:v>28.503040436089812</c:v>
                </c:pt>
                <c:pt idx="968">
                  <c:v>204.55123136487981</c:v>
                </c:pt>
                <c:pt idx="969">
                  <c:v>0</c:v>
                </c:pt>
                <c:pt idx="970">
                  <c:v>0</c:v>
                </c:pt>
                <c:pt idx="971">
                  <c:v>13.41319549933638</c:v>
                </c:pt>
                <c:pt idx="972">
                  <c:v>0</c:v>
                </c:pt>
                <c:pt idx="973">
                  <c:v>73.772575246349874</c:v>
                </c:pt>
                <c:pt idx="974">
                  <c:v>0</c:v>
                </c:pt>
                <c:pt idx="975">
                  <c:v>1.676649437417048</c:v>
                </c:pt>
                <c:pt idx="976">
                  <c:v>45.269534810260303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1.676649437417048</c:v>
                </c:pt>
                <c:pt idx="981">
                  <c:v>8.3832471870852405</c:v>
                </c:pt>
                <c:pt idx="982">
                  <c:v>5.0299483122511432</c:v>
                </c:pt>
                <c:pt idx="983">
                  <c:v>1.676649437417048</c:v>
                </c:pt>
                <c:pt idx="984">
                  <c:v>0</c:v>
                </c:pt>
                <c:pt idx="985">
                  <c:v>0</c:v>
                </c:pt>
                <c:pt idx="986">
                  <c:v>10.059896624502301</c:v>
                </c:pt>
                <c:pt idx="987">
                  <c:v>6.706597749668191</c:v>
                </c:pt>
                <c:pt idx="988">
                  <c:v>26.82639099867276</c:v>
                </c:pt>
                <c:pt idx="989">
                  <c:v>25.14974156125572</c:v>
                </c:pt>
                <c:pt idx="990">
                  <c:v>55.329431434762412</c:v>
                </c:pt>
                <c:pt idx="991">
                  <c:v>108.9822134321081</c:v>
                </c:pt>
                <c:pt idx="992">
                  <c:v>256.5273639248083</c:v>
                </c:pt>
                <c:pt idx="993">
                  <c:v>50.299483122511432</c:v>
                </c:pt>
                <c:pt idx="994">
                  <c:v>28.503040436089812</c:v>
                </c:pt>
                <c:pt idx="995">
                  <c:v>67.065977496681427</c:v>
                </c:pt>
                <c:pt idx="996">
                  <c:v>5.0299483122511432</c:v>
                </c:pt>
                <c:pt idx="997">
                  <c:v>6.706597749668191</c:v>
                </c:pt>
                <c:pt idx="998">
                  <c:v>40.239586498009153</c:v>
                </c:pt>
                <c:pt idx="999">
                  <c:v>281.67710548606402</c:v>
                </c:pt>
                <c:pt idx="1000">
                  <c:v>97.245667370188769</c:v>
                </c:pt>
                <c:pt idx="1001">
                  <c:v>0</c:v>
                </c:pt>
                <c:pt idx="1002">
                  <c:v>3.3532988748340951</c:v>
                </c:pt>
                <c:pt idx="1003">
                  <c:v>0</c:v>
                </c:pt>
                <c:pt idx="1004">
                  <c:v>0</c:v>
                </c:pt>
                <c:pt idx="1005">
                  <c:v>8.3832471870852405</c:v>
                </c:pt>
                <c:pt idx="1006">
                  <c:v>1.676649437417048</c:v>
                </c:pt>
                <c:pt idx="1007">
                  <c:v>10.059896624502301</c:v>
                </c:pt>
                <c:pt idx="1008">
                  <c:v>48.622833685094378</c:v>
                </c:pt>
                <c:pt idx="1009">
                  <c:v>36.886287623175043</c:v>
                </c:pt>
                <c:pt idx="1010">
                  <c:v>10.059896624502301</c:v>
                </c:pt>
                <c:pt idx="1011">
                  <c:v>97.245667370188769</c:v>
                </c:pt>
                <c:pt idx="1012">
                  <c:v>248.1441167377231</c:v>
                </c:pt>
                <c:pt idx="1013">
                  <c:v>165.98829430428779</c:v>
                </c:pt>
                <c:pt idx="1014">
                  <c:v>610.30039521980552</c:v>
                </c:pt>
                <c:pt idx="1015">
                  <c:v>165.98829430428779</c:v>
                </c:pt>
                <c:pt idx="1016">
                  <c:v>145.86850105528319</c:v>
                </c:pt>
                <c:pt idx="1017">
                  <c:v>85.509121308269442</c:v>
                </c:pt>
                <c:pt idx="1018">
                  <c:v>2008.6260260256231</c:v>
                </c:pt>
                <c:pt idx="1019">
                  <c:v>715.92930977707954</c:v>
                </c:pt>
                <c:pt idx="1020">
                  <c:v>330.29993917115843</c:v>
                </c:pt>
                <c:pt idx="1021">
                  <c:v>497.96488291286317</c:v>
                </c:pt>
                <c:pt idx="1022">
                  <c:v>1564.3139251101061</c:v>
                </c:pt>
                <c:pt idx="1023">
                  <c:v>2464.67467300306</c:v>
                </c:pt>
                <c:pt idx="1024">
                  <c:v>25.14974156125572</c:v>
                </c:pt>
                <c:pt idx="1025">
                  <c:v>21.796442686421461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63.712678621847807</c:v>
                </c:pt>
                <c:pt idx="1033">
                  <c:v>0</c:v>
                </c:pt>
                <c:pt idx="1034">
                  <c:v>0</c:v>
                </c:pt>
                <c:pt idx="1035">
                  <c:v>5.0299483122511432</c:v>
                </c:pt>
                <c:pt idx="1036">
                  <c:v>3.3532988748340951</c:v>
                </c:pt>
                <c:pt idx="1037">
                  <c:v>149.22179993011719</c:v>
                </c:pt>
                <c:pt idx="1038">
                  <c:v>0</c:v>
                </c:pt>
                <c:pt idx="1039">
                  <c:v>1.676649437417048</c:v>
                </c:pt>
                <c:pt idx="1040">
                  <c:v>33.532988748340962</c:v>
                </c:pt>
                <c:pt idx="1041">
                  <c:v>5.0299483122511432</c:v>
                </c:pt>
                <c:pt idx="1042">
                  <c:v>40.239586498009153</c:v>
                </c:pt>
                <c:pt idx="1043">
                  <c:v>72.09592580893306</c:v>
                </c:pt>
                <c:pt idx="1044">
                  <c:v>1.676649437417048</c:v>
                </c:pt>
                <c:pt idx="1045">
                  <c:v>1.676649437417048</c:v>
                </c:pt>
                <c:pt idx="1046">
                  <c:v>3.3532988748340951</c:v>
                </c:pt>
                <c:pt idx="1047">
                  <c:v>0</c:v>
                </c:pt>
                <c:pt idx="1048">
                  <c:v>0</c:v>
                </c:pt>
                <c:pt idx="1049">
                  <c:v>10.059896624502301</c:v>
                </c:pt>
                <c:pt idx="1050">
                  <c:v>10.059896624502301</c:v>
                </c:pt>
                <c:pt idx="1051">
                  <c:v>28.503040436089812</c:v>
                </c:pt>
                <c:pt idx="1052">
                  <c:v>28.503040436089812</c:v>
                </c:pt>
                <c:pt idx="1053">
                  <c:v>77.125874121183728</c:v>
                </c:pt>
                <c:pt idx="1054">
                  <c:v>0</c:v>
                </c:pt>
                <c:pt idx="1055">
                  <c:v>5.0299483122511432</c:v>
                </c:pt>
                <c:pt idx="1056">
                  <c:v>0</c:v>
                </c:pt>
                <c:pt idx="1057">
                  <c:v>0</c:v>
                </c:pt>
                <c:pt idx="1058">
                  <c:v>33.532988748340962</c:v>
                </c:pt>
                <c:pt idx="1059">
                  <c:v>33.532988748340962</c:v>
                </c:pt>
                <c:pt idx="1060">
                  <c:v>30.179689873506859</c:v>
                </c:pt>
                <c:pt idx="1061">
                  <c:v>53.652781997345492</c:v>
                </c:pt>
                <c:pt idx="1062">
                  <c:v>3.3532988748340951</c:v>
                </c:pt>
                <c:pt idx="1063">
                  <c:v>5.0299483122511432</c:v>
                </c:pt>
                <c:pt idx="1064">
                  <c:v>6.706597749668191</c:v>
                </c:pt>
                <c:pt idx="1065">
                  <c:v>0</c:v>
                </c:pt>
                <c:pt idx="1066">
                  <c:v>1.676649437417048</c:v>
                </c:pt>
                <c:pt idx="1067">
                  <c:v>3.3532988748340951</c:v>
                </c:pt>
                <c:pt idx="1068">
                  <c:v>10.059896624502301</c:v>
                </c:pt>
                <c:pt idx="1069">
                  <c:v>0</c:v>
                </c:pt>
                <c:pt idx="1070">
                  <c:v>1.676649437417048</c:v>
                </c:pt>
                <c:pt idx="1071">
                  <c:v>1.676649437417048</c:v>
                </c:pt>
                <c:pt idx="1072">
                  <c:v>23.473092123838668</c:v>
                </c:pt>
                <c:pt idx="1073">
                  <c:v>586.82730309596343</c:v>
                </c:pt>
                <c:pt idx="1074">
                  <c:v>191.13803586554349</c:v>
                </c:pt>
                <c:pt idx="1075">
                  <c:v>145.86850105528319</c:v>
                </c:pt>
                <c:pt idx="1076">
                  <c:v>100.59896624502301</c:v>
                </c:pt>
                <c:pt idx="1077">
                  <c:v>2707.7888414285162</c:v>
                </c:pt>
                <c:pt idx="1078">
                  <c:v>2523.357403312657</c:v>
                </c:pt>
                <c:pt idx="1079">
                  <c:v>424.1923076665131</c:v>
                </c:pt>
                <c:pt idx="1080">
                  <c:v>296.76695042281722</c:v>
                </c:pt>
                <c:pt idx="1081">
                  <c:v>97.245667370188769</c:v>
                </c:pt>
                <c:pt idx="1082">
                  <c:v>4521.9235327137776</c:v>
                </c:pt>
                <c:pt idx="1083">
                  <c:v>31.856339310923879</c:v>
                </c:pt>
                <c:pt idx="1084">
                  <c:v>33.532988748340962</c:v>
                </c:pt>
                <c:pt idx="1085">
                  <c:v>58.682730309596671</c:v>
                </c:pt>
                <c:pt idx="1086">
                  <c:v>350.41973242016292</c:v>
                </c:pt>
                <c:pt idx="1087">
                  <c:v>296.76695042281722</c:v>
                </c:pt>
                <c:pt idx="1088">
                  <c:v>149.22179993011719</c:v>
                </c:pt>
                <c:pt idx="1089">
                  <c:v>570.06080872179621</c:v>
                </c:pt>
                <c:pt idx="1090">
                  <c:v>31056.57752927595</c:v>
                </c:pt>
                <c:pt idx="1091">
                  <c:v>114.0121617443593</c:v>
                </c:pt>
                <c:pt idx="1092">
                  <c:v>65.389328059264642</c:v>
                </c:pt>
                <c:pt idx="1093">
                  <c:v>38.562937060592098</c:v>
                </c:pt>
                <c:pt idx="1094">
                  <c:v>1565.990574547523</c:v>
                </c:pt>
                <c:pt idx="1095">
                  <c:v>306.82684704731952</c:v>
                </c:pt>
                <c:pt idx="1096">
                  <c:v>3.3532988748340951</c:v>
                </c:pt>
                <c:pt idx="1097">
                  <c:v>449.342049227769</c:v>
                </c:pt>
                <c:pt idx="1098">
                  <c:v>11542.05472717896</c:v>
                </c:pt>
                <c:pt idx="1099">
                  <c:v>2352.3391606961181</c:v>
                </c:pt>
                <c:pt idx="1100">
                  <c:v>15.08984493675343</c:v>
                </c:pt>
                <c:pt idx="1101">
                  <c:v>120.71875949402749</c:v>
                </c:pt>
                <c:pt idx="1102">
                  <c:v>43.592885372843241</c:v>
                </c:pt>
                <c:pt idx="1103">
                  <c:v>53.652781997345492</c:v>
                </c:pt>
                <c:pt idx="1104">
                  <c:v>399.04256610525738</c:v>
                </c:pt>
                <c:pt idx="1105">
                  <c:v>430.89890541618121</c:v>
                </c:pt>
                <c:pt idx="1106">
                  <c:v>107.3055639946911</c:v>
                </c:pt>
                <c:pt idx="1107">
                  <c:v>51.97613255992848</c:v>
                </c:pt>
                <c:pt idx="1108">
                  <c:v>142.51520218044911</c:v>
                </c:pt>
                <c:pt idx="1109">
                  <c:v>264.91061111189362</c:v>
                </c:pt>
                <c:pt idx="1110">
                  <c:v>330.29993917115843</c:v>
                </c:pt>
                <c:pt idx="1111">
                  <c:v>2129.34478551965</c:v>
                </c:pt>
                <c:pt idx="1112">
                  <c:v>486.22833685094321</c:v>
                </c:pt>
                <c:pt idx="1113">
                  <c:v>1760.4819092879</c:v>
                </c:pt>
                <c:pt idx="1114">
                  <c:v>1678.3260868544651</c:v>
                </c:pt>
                <c:pt idx="1115">
                  <c:v>9954.2677099450011</c:v>
                </c:pt>
                <c:pt idx="1116">
                  <c:v>51295.41288833716</c:v>
                </c:pt>
                <c:pt idx="1117">
                  <c:v>4409.5880204068353</c:v>
                </c:pt>
                <c:pt idx="1118">
                  <c:v>209.58117967713099</c:v>
                </c:pt>
                <c:pt idx="1119">
                  <c:v>6061.0877162626284</c:v>
                </c:pt>
                <c:pt idx="1120">
                  <c:v>33.532988748340962</c:v>
                </c:pt>
                <c:pt idx="1121">
                  <c:v>13.41319549933638</c:v>
                </c:pt>
                <c:pt idx="1122">
                  <c:v>60.359379747013591</c:v>
                </c:pt>
                <c:pt idx="1123">
                  <c:v>0</c:v>
                </c:pt>
                <c:pt idx="1124">
                  <c:v>0</c:v>
                </c:pt>
                <c:pt idx="1125">
                  <c:v>16.76649437417047</c:v>
                </c:pt>
                <c:pt idx="1126">
                  <c:v>0</c:v>
                </c:pt>
                <c:pt idx="1127">
                  <c:v>18.443143811587479</c:v>
                </c:pt>
                <c:pt idx="1128">
                  <c:v>23.473092123838668</c:v>
                </c:pt>
                <c:pt idx="1129">
                  <c:v>5.0299483122511432</c:v>
                </c:pt>
                <c:pt idx="1130">
                  <c:v>18.443143811587479</c:v>
                </c:pt>
                <c:pt idx="1131">
                  <c:v>1.676649437417048</c:v>
                </c:pt>
                <c:pt idx="1132">
                  <c:v>10.059896624502301</c:v>
                </c:pt>
                <c:pt idx="1133">
                  <c:v>6.706597749668191</c:v>
                </c:pt>
                <c:pt idx="1134">
                  <c:v>6.706597749668191</c:v>
                </c:pt>
                <c:pt idx="1135">
                  <c:v>150.89844936753431</c:v>
                </c:pt>
                <c:pt idx="1136">
                  <c:v>119.0421100566104</c:v>
                </c:pt>
                <c:pt idx="1137">
                  <c:v>92.215719057937633</c:v>
                </c:pt>
                <c:pt idx="1138">
                  <c:v>994.25311638830931</c:v>
                </c:pt>
                <c:pt idx="1139">
                  <c:v>184.4314381158753</c:v>
                </c:pt>
                <c:pt idx="1140">
                  <c:v>51.97613255992848</c:v>
                </c:pt>
                <c:pt idx="1141">
                  <c:v>105.628914557274</c:v>
                </c:pt>
                <c:pt idx="1142">
                  <c:v>243.11416842547189</c:v>
                </c:pt>
                <c:pt idx="1143">
                  <c:v>3197.3704771543112</c:v>
                </c:pt>
                <c:pt idx="1144">
                  <c:v>782.99528727376128</c:v>
                </c:pt>
                <c:pt idx="1145">
                  <c:v>72.09592580893306</c:v>
                </c:pt>
                <c:pt idx="1146">
                  <c:v>342.03648523307771</c:v>
                </c:pt>
                <c:pt idx="1147">
                  <c:v>27989.985708240201</c:v>
                </c:pt>
                <c:pt idx="1148">
                  <c:v>201.1979324900457</c:v>
                </c:pt>
                <c:pt idx="1149">
                  <c:v>95.569017932771544</c:v>
                </c:pt>
                <c:pt idx="1150">
                  <c:v>15.08984493675343</c:v>
                </c:pt>
                <c:pt idx="1151">
                  <c:v>338.68318635824352</c:v>
                </c:pt>
                <c:pt idx="1152">
                  <c:v>271.61720886156172</c:v>
                </c:pt>
                <c:pt idx="1153">
                  <c:v>2573.656886435168</c:v>
                </c:pt>
                <c:pt idx="1154">
                  <c:v>20.11979324900458</c:v>
                </c:pt>
                <c:pt idx="1155">
                  <c:v>409.10246272975968</c:v>
                </c:pt>
                <c:pt idx="1156">
                  <c:v>1093.175433195915</c:v>
                </c:pt>
                <c:pt idx="1157">
                  <c:v>474.49179078902421</c:v>
                </c:pt>
                <c:pt idx="1158">
                  <c:v>135.808604430781</c:v>
                </c:pt>
                <c:pt idx="1159">
                  <c:v>83.832471870851975</c:v>
                </c:pt>
                <c:pt idx="1160">
                  <c:v>291.73700211056632</c:v>
                </c:pt>
                <c:pt idx="1161">
                  <c:v>50.299483122511432</c:v>
                </c:pt>
                <c:pt idx="1162">
                  <c:v>26.82639099867276</c:v>
                </c:pt>
                <c:pt idx="1163">
                  <c:v>28.503040436089812</c:v>
                </c:pt>
                <c:pt idx="1164">
                  <c:v>28.503040436089812</c:v>
                </c:pt>
                <c:pt idx="1165">
                  <c:v>8.3832471870852405</c:v>
                </c:pt>
                <c:pt idx="1166">
                  <c:v>50.299483122511432</c:v>
                </c:pt>
                <c:pt idx="1167">
                  <c:v>8.3832471870852405</c:v>
                </c:pt>
                <c:pt idx="1168">
                  <c:v>31.856339310923879</c:v>
                </c:pt>
                <c:pt idx="1169">
                  <c:v>204.55123136487981</c:v>
                </c:pt>
                <c:pt idx="1170">
                  <c:v>424.1923076665131</c:v>
                </c:pt>
                <c:pt idx="1171">
                  <c:v>6.706597749668191</c:v>
                </c:pt>
                <c:pt idx="1172">
                  <c:v>10.059896624502301</c:v>
                </c:pt>
                <c:pt idx="1173">
                  <c:v>13.41319549933638</c:v>
                </c:pt>
                <c:pt idx="1174">
                  <c:v>159.2816965546196</c:v>
                </c:pt>
                <c:pt idx="1175">
                  <c:v>70.419276371516005</c:v>
                </c:pt>
                <c:pt idx="1176">
                  <c:v>154.25174824236839</c:v>
                </c:pt>
                <c:pt idx="1177">
                  <c:v>53.652781997345492</c:v>
                </c:pt>
                <c:pt idx="1178">
                  <c:v>31.856339310923879</c:v>
                </c:pt>
                <c:pt idx="1179">
                  <c:v>296.76695042281722</c:v>
                </c:pt>
                <c:pt idx="1180">
                  <c:v>5.0299483122511432</c:v>
                </c:pt>
                <c:pt idx="1181">
                  <c:v>45.269534810260303</c:v>
                </c:pt>
                <c:pt idx="1182">
                  <c:v>0</c:v>
                </c:pt>
                <c:pt idx="1183">
                  <c:v>1.676649437417048</c:v>
                </c:pt>
                <c:pt idx="1184">
                  <c:v>8.3832471870852405</c:v>
                </c:pt>
                <c:pt idx="1185">
                  <c:v>10.059896624502301</c:v>
                </c:pt>
                <c:pt idx="1186">
                  <c:v>1358.0860443078079</c:v>
                </c:pt>
                <c:pt idx="1187">
                  <c:v>30.179689873506859</c:v>
                </c:pt>
                <c:pt idx="1188">
                  <c:v>36.886287623175043</c:v>
                </c:pt>
                <c:pt idx="1189">
                  <c:v>6.706597749668191</c:v>
                </c:pt>
                <c:pt idx="1190">
                  <c:v>30.179689873506859</c:v>
                </c:pt>
                <c:pt idx="1191">
                  <c:v>184.4314381158753</c:v>
                </c:pt>
                <c:pt idx="1192">
                  <c:v>0</c:v>
                </c:pt>
                <c:pt idx="1193">
                  <c:v>152.57509880495141</c:v>
                </c:pt>
                <c:pt idx="1194">
                  <c:v>3.3532988748340951</c:v>
                </c:pt>
                <c:pt idx="1195">
                  <c:v>28.503040436089812</c:v>
                </c:pt>
                <c:pt idx="1196">
                  <c:v>13.41319549933638</c:v>
                </c:pt>
                <c:pt idx="1197">
                  <c:v>189.46138642812639</c:v>
                </c:pt>
                <c:pt idx="1198">
                  <c:v>11.736546061919331</c:v>
                </c:pt>
                <c:pt idx="1199">
                  <c:v>10.059896624502301</c:v>
                </c:pt>
                <c:pt idx="1200">
                  <c:v>10.059896624502301</c:v>
                </c:pt>
                <c:pt idx="1201">
                  <c:v>13.41319549933638</c:v>
                </c:pt>
                <c:pt idx="1202">
                  <c:v>25.14974156125572</c:v>
                </c:pt>
                <c:pt idx="1203">
                  <c:v>21.796442686421461</c:v>
                </c:pt>
                <c:pt idx="1204">
                  <c:v>87.185770745686028</c:v>
                </c:pt>
                <c:pt idx="1205">
                  <c:v>11.736546061919331</c:v>
                </c:pt>
                <c:pt idx="1206">
                  <c:v>6.706597749668191</c:v>
                </c:pt>
                <c:pt idx="1207">
                  <c:v>26.82639099867276</c:v>
                </c:pt>
                <c:pt idx="1208">
                  <c:v>30.179689873506859</c:v>
                </c:pt>
                <c:pt idx="1209">
                  <c:v>3.3532988748340951</c:v>
                </c:pt>
                <c:pt idx="1210">
                  <c:v>1.676649437417048</c:v>
                </c:pt>
                <c:pt idx="1211">
                  <c:v>1.676649437417048</c:v>
                </c:pt>
                <c:pt idx="1212">
                  <c:v>55.329431434762412</c:v>
                </c:pt>
                <c:pt idx="1213">
                  <c:v>3.3532988748340951</c:v>
                </c:pt>
                <c:pt idx="1214">
                  <c:v>6.706597749668191</c:v>
                </c:pt>
                <c:pt idx="1215">
                  <c:v>55.329431434762412</c:v>
                </c:pt>
                <c:pt idx="1216">
                  <c:v>18.443143811587479</c:v>
                </c:pt>
                <c:pt idx="1217">
                  <c:v>30.179689873506859</c:v>
                </c:pt>
                <c:pt idx="1218">
                  <c:v>31.856339310923879</c:v>
                </c:pt>
                <c:pt idx="1219">
                  <c:v>45.269534810260303</c:v>
                </c:pt>
                <c:pt idx="1220">
                  <c:v>114.0121617443593</c:v>
                </c:pt>
                <c:pt idx="1221">
                  <c:v>3.3532988748340951</c:v>
                </c:pt>
                <c:pt idx="1222">
                  <c:v>0</c:v>
                </c:pt>
                <c:pt idx="1223">
                  <c:v>18.443143811587479</c:v>
                </c:pt>
                <c:pt idx="1224">
                  <c:v>11.736546061919331</c:v>
                </c:pt>
                <c:pt idx="1225">
                  <c:v>68.742626934098965</c:v>
                </c:pt>
                <c:pt idx="1226">
                  <c:v>5.0299483122511432</c:v>
                </c:pt>
                <c:pt idx="1227">
                  <c:v>15.08984493675343</c:v>
                </c:pt>
                <c:pt idx="1228">
                  <c:v>1.676649437417048</c:v>
                </c:pt>
                <c:pt idx="1229">
                  <c:v>5.0299483122511432</c:v>
                </c:pt>
                <c:pt idx="1230">
                  <c:v>11.736546061919331</c:v>
                </c:pt>
                <c:pt idx="1231">
                  <c:v>26.82639099867276</c:v>
                </c:pt>
                <c:pt idx="1232">
                  <c:v>60.359379747013591</c:v>
                </c:pt>
                <c:pt idx="1233">
                  <c:v>152.57509880495141</c:v>
                </c:pt>
                <c:pt idx="1234">
                  <c:v>120.71875949402749</c:v>
                </c:pt>
                <c:pt idx="1235">
                  <c:v>191.13803586554349</c:v>
                </c:pt>
                <c:pt idx="1236">
                  <c:v>48.622833685094378</c:v>
                </c:pt>
                <c:pt idx="1237">
                  <c:v>33.532988748340962</c:v>
                </c:pt>
                <c:pt idx="1238">
                  <c:v>46.946184247677323</c:v>
                </c:pt>
                <c:pt idx="1239">
                  <c:v>4213.4200362290412</c:v>
                </c:pt>
                <c:pt idx="1240">
                  <c:v>1.676649437417048</c:v>
                </c:pt>
                <c:pt idx="1241">
                  <c:v>16.76649437417047</c:v>
                </c:pt>
                <c:pt idx="1242">
                  <c:v>15.08984493675343</c:v>
                </c:pt>
                <c:pt idx="1243">
                  <c:v>6.706597749668191</c:v>
                </c:pt>
                <c:pt idx="1244">
                  <c:v>10.059896624502301</c:v>
                </c:pt>
                <c:pt idx="1245">
                  <c:v>8.3832471870852405</c:v>
                </c:pt>
                <c:pt idx="1246">
                  <c:v>40.239586498009153</c:v>
                </c:pt>
                <c:pt idx="1247">
                  <c:v>5.0299483122511432</c:v>
                </c:pt>
                <c:pt idx="1248">
                  <c:v>15.08984493675343</c:v>
                </c:pt>
                <c:pt idx="1249">
                  <c:v>3.3532988748340951</c:v>
                </c:pt>
                <c:pt idx="1250">
                  <c:v>263.23396167447652</c:v>
                </c:pt>
                <c:pt idx="1251">
                  <c:v>875.21100633169897</c:v>
                </c:pt>
                <c:pt idx="1252">
                  <c:v>1.676649437417048</c:v>
                </c:pt>
                <c:pt idx="1253">
                  <c:v>1.676649437417048</c:v>
                </c:pt>
                <c:pt idx="1254">
                  <c:v>2095.8117967713101</c:v>
                </c:pt>
                <c:pt idx="1255">
                  <c:v>46.946184247677323</c:v>
                </c:pt>
                <c:pt idx="1256">
                  <c:v>546.58771659795752</c:v>
                </c:pt>
                <c:pt idx="1257">
                  <c:v>174.37154149137291</c:v>
                </c:pt>
                <c:pt idx="1258">
                  <c:v>8.3832471870852405</c:v>
                </c:pt>
                <c:pt idx="1259">
                  <c:v>3.3532988748340951</c:v>
                </c:pt>
                <c:pt idx="1260">
                  <c:v>8.3832471870852405</c:v>
                </c:pt>
                <c:pt idx="1261">
                  <c:v>5.0299483122511432</c:v>
                </c:pt>
                <c:pt idx="1262">
                  <c:v>0</c:v>
                </c:pt>
                <c:pt idx="1263">
                  <c:v>0</c:v>
                </c:pt>
                <c:pt idx="1264">
                  <c:v>21.796442686421461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1.676649437417048</c:v>
                </c:pt>
                <c:pt idx="1269">
                  <c:v>1.676649437417048</c:v>
                </c:pt>
                <c:pt idx="1270">
                  <c:v>0</c:v>
                </c:pt>
                <c:pt idx="1271">
                  <c:v>0</c:v>
                </c:pt>
                <c:pt idx="1272">
                  <c:v>26.82639099867276</c:v>
                </c:pt>
                <c:pt idx="1273">
                  <c:v>60.359379747013591</c:v>
                </c:pt>
                <c:pt idx="1274">
                  <c:v>62.036029184430767</c:v>
                </c:pt>
                <c:pt idx="1275">
                  <c:v>504.67148066253139</c:v>
                </c:pt>
                <c:pt idx="1276">
                  <c:v>352.09638185757842</c:v>
                </c:pt>
                <c:pt idx="1277">
                  <c:v>285.0304043608981</c:v>
                </c:pt>
                <c:pt idx="1278">
                  <c:v>216.28777742679921</c:v>
                </c:pt>
                <c:pt idx="1279">
                  <c:v>11.736546061919331</c:v>
                </c:pt>
                <c:pt idx="1280">
                  <c:v>20.11979324900458</c:v>
                </c:pt>
                <c:pt idx="1281">
                  <c:v>21.796442686421461</c:v>
                </c:pt>
                <c:pt idx="1282">
                  <c:v>48.622833685094378</c:v>
                </c:pt>
                <c:pt idx="1283">
                  <c:v>1.676649437417048</c:v>
                </c:pt>
                <c:pt idx="1284">
                  <c:v>11.736546061919331</c:v>
                </c:pt>
                <c:pt idx="1285">
                  <c:v>26.82639099867276</c:v>
                </c:pt>
                <c:pt idx="1286">
                  <c:v>0</c:v>
                </c:pt>
                <c:pt idx="1287">
                  <c:v>18.443143811587479</c:v>
                </c:pt>
                <c:pt idx="1288">
                  <c:v>8.3832471870852405</c:v>
                </c:pt>
                <c:pt idx="1289">
                  <c:v>30.179689873506859</c:v>
                </c:pt>
                <c:pt idx="1290">
                  <c:v>15.08984493675343</c:v>
                </c:pt>
                <c:pt idx="1291">
                  <c:v>92.215719057937633</c:v>
                </c:pt>
                <c:pt idx="1292">
                  <c:v>73.772575246349874</c:v>
                </c:pt>
                <c:pt idx="1293">
                  <c:v>222.99437517646729</c:v>
                </c:pt>
                <c:pt idx="1294">
                  <c:v>165.98829430428779</c:v>
                </c:pt>
                <c:pt idx="1295">
                  <c:v>16.76649437417047</c:v>
                </c:pt>
                <c:pt idx="1296">
                  <c:v>5.0299483122511432</c:v>
                </c:pt>
                <c:pt idx="1297">
                  <c:v>21.796442686421461</c:v>
                </c:pt>
                <c:pt idx="1298">
                  <c:v>62.036029184430767</c:v>
                </c:pt>
                <c:pt idx="1299">
                  <c:v>51.97613255992848</c:v>
                </c:pt>
                <c:pt idx="1300">
                  <c:v>6.706597749668191</c:v>
                </c:pt>
                <c:pt idx="1301">
                  <c:v>16.76649437417047</c:v>
                </c:pt>
                <c:pt idx="1302">
                  <c:v>124.07205836886151</c:v>
                </c:pt>
                <c:pt idx="1303">
                  <c:v>159.2816965546196</c:v>
                </c:pt>
                <c:pt idx="1304">
                  <c:v>114.0121617443593</c:v>
                </c:pt>
                <c:pt idx="1305">
                  <c:v>43.592885372843241</c:v>
                </c:pt>
                <c:pt idx="1306">
                  <c:v>51.97613255992848</c:v>
                </c:pt>
                <c:pt idx="1307">
                  <c:v>65.389328059264642</c:v>
                </c:pt>
                <c:pt idx="1308">
                  <c:v>667.30647609198309</c:v>
                </c:pt>
                <c:pt idx="1309">
                  <c:v>308.50349648473679</c:v>
                </c:pt>
                <c:pt idx="1310">
                  <c:v>25.14974156125572</c:v>
                </c:pt>
                <c:pt idx="1311">
                  <c:v>63.712678621847807</c:v>
                </c:pt>
                <c:pt idx="1312">
                  <c:v>33.532988748340962</c:v>
                </c:pt>
                <c:pt idx="1313">
                  <c:v>0</c:v>
                </c:pt>
                <c:pt idx="1314">
                  <c:v>0</c:v>
                </c:pt>
                <c:pt idx="1315">
                  <c:v>11.736546061919331</c:v>
                </c:pt>
                <c:pt idx="1316">
                  <c:v>5.0299483122511432</c:v>
                </c:pt>
                <c:pt idx="1317">
                  <c:v>28.503040436089812</c:v>
                </c:pt>
                <c:pt idx="1318">
                  <c:v>10.059896624502301</c:v>
                </c:pt>
                <c:pt idx="1319">
                  <c:v>72.09592580893306</c:v>
                </c:pt>
                <c:pt idx="1320">
                  <c:v>92.215719057937633</c:v>
                </c:pt>
                <c:pt idx="1321">
                  <c:v>16.76649437417047</c:v>
                </c:pt>
                <c:pt idx="1322">
                  <c:v>11.736546061919331</c:v>
                </c:pt>
                <c:pt idx="1323">
                  <c:v>28.503040436089812</c:v>
                </c:pt>
                <c:pt idx="1324">
                  <c:v>30.179689873506859</c:v>
                </c:pt>
                <c:pt idx="1325">
                  <c:v>15.08984493675343</c:v>
                </c:pt>
                <c:pt idx="1326">
                  <c:v>21.796442686421461</c:v>
                </c:pt>
                <c:pt idx="1327">
                  <c:v>13.41319549933638</c:v>
                </c:pt>
                <c:pt idx="1328">
                  <c:v>6.706597749668191</c:v>
                </c:pt>
                <c:pt idx="1329">
                  <c:v>3.3532988748340951</c:v>
                </c:pt>
                <c:pt idx="1330">
                  <c:v>11.736546061919331</c:v>
                </c:pt>
                <c:pt idx="1331">
                  <c:v>1.676649437417048</c:v>
                </c:pt>
                <c:pt idx="1332">
                  <c:v>1.676649437417048</c:v>
                </c:pt>
                <c:pt idx="1333">
                  <c:v>36.886287623175043</c:v>
                </c:pt>
                <c:pt idx="1334">
                  <c:v>214.61112798938211</c:v>
                </c:pt>
                <c:pt idx="1335">
                  <c:v>848.3846153330262</c:v>
                </c:pt>
                <c:pt idx="1336">
                  <c:v>30.179689873506859</c:v>
                </c:pt>
                <c:pt idx="1337">
                  <c:v>0</c:v>
                </c:pt>
                <c:pt idx="1338">
                  <c:v>1.676649437417048</c:v>
                </c:pt>
                <c:pt idx="1339">
                  <c:v>400.71921554267283</c:v>
                </c:pt>
                <c:pt idx="1340">
                  <c:v>912.09729395487398</c:v>
                </c:pt>
                <c:pt idx="1341">
                  <c:v>311.85679535957081</c:v>
                </c:pt>
                <c:pt idx="1342">
                  <c:v>2499.8843111888182</c:v>
                </c:pt>
                <c:pt idx="1343">
                  <c:v>16.76649437417047</c:v>
                </c:pt>
                <c:pt idx="1344">
                  <c:v>11.736546061919331</c:v>
                </c:pt>
                <c:pt idx="1345">
                  <c:v>0</c:v>
                </c:pt>
                <c:pt idx="1346">
                  <c:v>18.443143811587479</c:v>
                </c:pt>
                <c:pt idx="1347">
                  <c:v>8.3832471870852405</c:v>
                </c:pt>
                <c:pt idx="1348">
                  <c:v>20.11979324900458</c:v>
                </c:pt>
                <c:pt idx="1349">
                  <c:v>3.3532988748340951</c:v>
                </c:pt>
                <c:pt idx="1350">
                  <c:v>10.059896624502301</c:v>
                </c:pt>
                <c:pt idx="1351">
                  <c:v>0</c:v>
                </c:pt>
                <c:pt idx="1352">
                  <c:v>5.0299483122511432</c:v>
                </c:pt>
                <c:pt idx="1353">
                  <c:v>45.269534810260303</c:v>
                </c:pt>
                <c:pt idx="1354">
                  <c:v>35.209638185758003</c:v>
                </c:pt>
                <c:pt idx="1355">
                  <c:v>8.3832471870852405</c:v>
                </c:pt>
                <c:pt idx="1356">
                  <c:v>1.676649437417048</c:v>
                </c:pt>
                <c:pt idx="1357">
                  <c:v>26.82639099867276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21.796442686421461</c:v>
                </c:pt>
                <c:pt idx="1362">
                  <c:v>0</c:v>
                </c:pt>
                <c:pt idx="1363">
                  <c:v>0</c:v>
                </c:pt>
                <c:pt idx="1364">
                  <c:v>5.0299483122511432</c:v>
                </c:pt>
                <c:pt idx="1365">
                  <c:v>0</c:v>
                </c:pt>
                <c:pt idx="1366">
                  <c:v>3.3532988748340951</c:v>
                </c:pt>
                <c:pt idx="1367">
                  <c:v>6.706597749668191</c:v>
                </c:pt>
                <c:pt idx="1368">
                  <c:v>30.179689873506859</c:v>
                </c:pt>
                <c:pt idx="1369">
                  <c:v>1.676649437417048</c:v>
                </c:pt>
                <c:pt idx="1370">
                  <c:v>3.3532988748340951</c:v>
                </c:pt>
                <c:pt idx="1371">
                  <c:v>21.796442686421461</c:v>
                </c:pt>
                <c:pt idx="1372">
                  <c:v>13.41319549933638</c:v>
                </c:pt>
                <c:pt idx="1373">
                  <c:v>5.0299483122511432</c:v>
                </c:pt>
                <c:pt idx="1374">
                  <c:v>0</c:v>
                </c:pt>
                <c:pt idx="1375">
                  <c:v>0</c:v>
                </c:pt>
                <c:pt idx="1376">
                  <c:v>3.3532988748340951</c:v>
                </c:pt>
                <c:pt idx="1377">
                  <c:v>5.0299483122511432</c:v>
                </c:pt>
                <c:pt idx="1378">
                  <c:v>28.503040436089812</c:v>
                </c:pt>
                <c:pt idx="1379">
                  <c:v>184.4314381158753</c:v>
                </c:pt>
                <c:pt idx="1380">
                  <c:v>0</c:v>
                </c:pt>
                <c:pt idx="1381">
                  <c:v>0</c:v>
                </c:pt>
                <c:pt idx="1382">
                  <c:v>5.0299483122511432</c:v>
                </c:pt>
                <c:pt idx="1383">
                  <c:v>1.676649437417048</c:v>
                </c:pt>
                <c:pt idx="1384">
                  <c:v>77.125874121183728</c:v>
                </c:pt>
                <c:pt idx="1385">
                  <c:v>0</c:v>
                </c:pt>
                <c:pt idx="1386">
                  <c:v>0</c:v>
                </c:pt>
                <c:pt idx="1387">
                  <c:v>43.592885372843241</c:v>
                </c:pt>
                <c:pt idx="1388">
                  <c:v>0</c:v>
                </c:pt>
                <c:pt idx="1389">
                  <c:v>1.676649437417048</c:v>
                </c:pt>
                <c:pt idx="1390">
                  <c:v>0</c:v>
                </c:pt>
                <c:pt idx="1391">
                  <c:v>0</c:v>
                </c:pt>
                <c:pt idx="1392">
                  <c:v>8.3832471870852405</c:v>
                </c:pt>
                <c:pt idx="1393">
                  <c:v>5.0299483122511432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10.059896624502301</c:v>
                </c:pt>
                <c:pt idx="1398">
                  <c:v>1.676649437417048</c:v>
                </c:pt>
                <c:pt idx="1399">
                  <c:v>35.209638185758003</c:v>
                </c:pt>
                <c:pt idx="1400">
                  <c:v>8.3832471870852405</c:v>
                </c:pt>
                <c:pt idx="1401">
                  <c:v>40.239586498009153</c:v>
                </c:pt>
                <c:pt idx="1402">
                  <c:v>102.27561568243991</c:v>
                </c:pt>
                <c:pt idx="1403">
                  <c:v>244.79081786288901</c:v>
                </c:pt>
                <c:pt idx="1404">
                  <c:v>51.97613255992848</c:v>
                </c:pt>
                <c:pt idx="1405">
                  <c:v>41.916235935426201</c:v>
                </c:pt>
                <c:pt idx="1406">
                  <c:v>62.036029184430767</c:v>
                </c:pt>
                <c:pt idx="1407">
                  <c:v>5.0299483122511432</c:v>
                </c:pt>
                <c:pt idx="1408">
                  <c:v>5.0299483122511432</c:v>
                </c:pt>
                <c:pt idx="1409">
                  <c:v>41.916235935426201</c:v>
                </c:pt>
                <c:pt idx="1410">
                  <c:v>254.85071448739129</c:v>
                </c:pt>
                <c:pt idx="1411">
                  <c:v>90.539069620520607</c:v>
                </c:pt>
                <c:pt idx="1412">
                  <c:v>0</c:v>
                </c:pt>
                <c:pt idx="1413">
                  <c:v>5.0299483122511432</c:v>
                </c:pt>
                <c:pt idx="1414">
                  <c:v>0</c:v>
                </c:pt>
                <c:pt idx="1415">
                  <c:v>0</c:v>
                </c:pt>
                <c:pt idx="1416">
                  <c:v>5.0299483122511432</c:v>
                </c:pt>
                <c:pt idx="1417">
                  <c:v>0</c:v>
                </c:pt>
                <c:pt idx="1418">
                  <c:v>6.706597749668191</c:v>
                </c:pt>
                <c:pt idx="1419">
                  <c:v>65.389328059264642</c:v>
                </c:pt>
                <c:pt idx="1420">
                  <c:v>26.82639099867276</c:v>
                </c:pt>
                <c:pt idx="1421">
                  <c:v>5.0299483122511432</c:v>
                </c:pt>
                <c:pt idx="1422">
                  <c:v>117.3654606191933</c:v>
                </c:pt>
                <c:pt idx="1423">
                  <c:v>206.22788080229699</c:v>
                </c:pt>
                <c:pt idx="1424">
                  <c:v>197.84463361521159</c:v>
                </c:pt>
                <c:pt idx="1425">
                  <c:v>578.44405590888152</c:v>
                </c:pt>
                <c:pt idx="1426">
                  <c:v>159.2816965546196</c:v>
                </c:pt>
                <c:pt idx="1427">
                  <c:v>142.51520218044911</c:v>
                </c:pt>
                <c:pt idx="1428">
                  <c:v>92.215719057937633</c:v>
                </c:pt>
                <c:pt idx="1429">
                  <c:v>1839.284432846501</c:v>
                </c:pt>
                <c:pt idx="1430">
                  <c:v>697.48616596549186</c:v>
                </c:pt>
                <c:pt idx="1431">
                  <c:v>348.74308298274599</c:v>
                </c:pt>
                <c:pt idx="1432">
                  <c:v>454.37199754001921</c:v>
                </c:pt>
                <c:pt idx="1433">
                  <c:v>1555.930677923021</c:v>
                </c:pt>
                <c:pt idx="1434">
                  <c:v>2476.4112190649798</c:v>
                </c:pt>
                <c:pt idx="1435">
                  <c:v>15.08984493675343</c:v>
                </c:pt>
                <c:pt idx="1436">
                  <c:v>21.796442686421461</c:v>
                </c:pt>
                <c:pt idx="1437">
                  <c:v>0</c:v>
                </c:pt>
                <c:pt idx="1438">
                  <c:v>0</c:v>
                </c:pt>
                <c:pt idx="1439">
                  <c:v>1.676649437417048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62.036029184430767</c:v>
                </c:pt>
                <c:pt idx="1444">
                  <c:v>1.676649437417048</c:v>
                </c:pt>
                <c:pt idx="1445">
                  <c:v>0</c:v>
                </c:pt>
                <c:pt idx="1446">
                  <c:v>1.676649437417048</c:v>
                </c:pt>
                <c:pt idx="1447">
                  <c:v>5.0299483122511432</c:v>
                </c:pt>
                <c:pt idx="1448">
                  <c:v>77.125874121183728</c:v>
                </c:pt>
                <c:pt idx="1449">
                  <c:v>181.07813924104121</c:v>
                </c:pt>
                <c:pt idx="1450">
                  <c:v>103.9522651198569</c:v>
                </c:pt>
                <c:pt idx="1451">
                  <c:v>0</c:v>
                </c:pt>
                <c:pt idx="1452">
                  <c:v>0</c:v>
                </c:pt>
                <c:pt idx="1453">
                  <c:v>30.179689873506859</c:v>
                </c:pt>
                <c:pt idx="1454">
                  <c:v>1.676649437417048</c:v>
                </c:pt>
                <c:pt idx="1455">
                  <c:v>23.473092123838668</c:v>
                </c:pt>
                <c:pt idx="1456">
                  <c:v>80.479172996018278</c:v>
                </c:pt>
                <c:pt idx="1457">
                  <c:v>0</c:v>
                </c:pt>
                <c:pt idx="1458">
                  <c:v>1.676649437417048</c:v>
                </c:pt>
                <c:pt idx="1459">
                  <c:v>1.676649437417048</c:v>
                </c:pt>
                <c:pt idx="1460">
                  <c:v>1.676649437417048</c:v>
                </c:pt>
                <c:pt idx="1461">
                  <c:v>1.676649437417048</c:v>
                </c:pt>
                <c:pt idx="1462">
                  <c:v>13.41319549933638</c:v>
                </c:pt>
                <c:pt idx="1463">
                  <c:v>21.796442686421461</c:v>
                </c:pt>
                <c:pt idx="1464">
                  <c:v>21.796442686421461</c:v>
                </c:pt>
                <c:pt idx="1465">
                  <c:v>15.08984493675343</c:v>
                </c:pt>
                <c:pt idx="1466">
                  <c:v>80.479172996018278</c:v>
                </c:pt>
                <c:pt idx="1467">
                  <c:v>0</c:v>
                </c:pt>
                <c:pt idx="1468">
                  <c:v>3.3532988748340951</c:v>
                </c:pt>
                <c:pt idx="1469">
                  <c:v>6.706597749668191</c:v>
                </c:pt>
                <c:pt idx="1470">
                  <c:v>1.676649437417048</c:v>
                </c:pt>
                <c:pt idx="1471">
                  <c:v>21.796442686421461</c:v>
                </c:pt>
                <c:pt idx="1472">
                  <c:v>51.97613255992848</c:v>
                </c:pt>
                <c:pt idx="1473">
                  <c:v>16.76649437417047</c:v>
                </c:pt>
                <c:pt idx="1474">
                  <c:v>38.562937060592098</c:v>
                </c:pt>
                <c:pt idx="1475">
                  <c:v>0</c:v>
                </c:pt>
                <c:pt idx="1476">
                  <c:v>1.676649437417048</c:v>
                </c:pt>
                <c:pt idx="1477">
                  <c:v>1.676649437417048</c:v>
                </c:pt>
                <c:pt idx="1478">
                  <c:v>1.676649437417048</c:v>
                </c:pt>
                <c:pt idx="1479">
                  <c:v>5.0299483122511432</c:v>
                </c:pt>
                <c:pt idx="1480">
                  <c:v>0</c:v>
                </c:pt>
                <c:pt idx="1481">
                  <c:v>5.0299483122511432</c:v>
                </c:pt>
                <c:pt idx="1482">
                  <c:v>0</c:v>
                </c:pt>
                <c:pt idx="1483">
                  <c:v>28.503040436089812</c:v>
                </c:pt>
                <c:pt idx="1484">
                  <c:v>615.33034353205653</c:v>
                </c:pt>
                <c:pt idx="1485">
                  <c:v>575.09075703404756</c:v>
                </c:pt>
                <c:pt idx="1486">
                  <c:v>348.74308298274599</c:v>
                </c:pt>
                <c:pt idx="1487">
                  <c:v>207.90453023971389</c:v>
                </c:pt>
                <c:pt idx="1488">
                  <c:v>13.41319549933638</c:v>
                </c:pt>
                <c:pt idx="1489">
                  <c:v>10.059896624502301</c:v>
                </c:pt>
                <c:pt idx="1490">
                  <c:v>38.562937060592098</c:v>
                </c:pt>
                <c:pt idx="1491">
                  <c:v>43.592885372843241</c:v>
                </c:pt>
                <c:pt idx="1492">
                  <c:v>30.179689873506859</c:v>
                </c:pt>
                <c:pt idx="1493">
                  <c:v>46.946184247677323</c:v>
                </c:pt>
                <c:pt idx="1494">
                  <c:v>100.59896624502301</c:v>
                </c:pt>
                <c:pt idx="1495">
                  <c:v>2035.452417024296</c:v>
                </c:pt>
                <c:pt idx="1496">
                  <c:v>308.50349648473679</c:v>
                </c:pt>
                <c:pt idx="1497">
                  <c:v>112.33551230694221</c:v>
                </c:pt>
                <c:pt idx="1498">
                  <c:v>5.0299483122511432</c:v>
                </c:pt>
                <c:pt idx="1499">
                  <c:v>1136.7683185687581</c:v>
                </c:pt>
                <c:pt idx="1500">
                  <c:v>358.80297960724829</c:v>
                </c:pt>
                <c:pt idx="1501">
                  <c:v>1.676649437417048</c:v>
                </c:pt>
                <c:pt idx="1502">
                  <c:v>551.6176649102074</c:v>
                </c:pt>
                <c:pt idx="1503">
                  <c:v>1.676649437417048</c:v>
                </c:pt>
                <c:pt idx="1504">
                  <c:v>1.676649437417048</c:v>
                </c:pt>
                <c:pt idx="1505">
                  <c:v>135.808604430781</c:v>
                </c:pt>
                <c:pt idx="1506">
                  <c:v>335.32988748340961</c:v>
                </c:pt>
                <c:pt idx="1507">
                  <c:v>88.862420183103538</c:v>
                </c:pt>
                <c:pt idx="1508">
                  <c:v>50.299483122511432</c:v>
                </c:pt>
                <c:pt idx="1509">
                  <c:v>0</c:v>
                </c:pt>
                <c:pt idx="1510">
                  <c:v>258.20401336222523</c:v>
                </c:pt>
                <c:pt idx="1511">
                  <c:v>456.04864697743699</c:v>
                </c:pt>
                <c:pt idx="1512">
                  <c:v>85.509121308269442</c:v>
                </c:pt>
                <c:pt idx="1513">
                  <c:v>311.85679535957081</c:v>
                </c:pt>
                <c:pt idx="1514">
                  <c:v>388.98266948075508</c:v>
                </c:pt>
                <c:pt idx="1515">
                  <c:v>474.49179078902421</c:v>
                </c:pt>
                <c:pt idx="1516">
                  <c:v>117.3654606191933</c:v>
                </c:pt>
                <c:pt idx="1517">
                  <c:v>821.55822433435287</c:v>
                </c:pt>
                <c:pt idx="1518">
                  <c:v>628.74353903139308</c:v>
                </c:pt>
                <c:pt idx="1519">
                  <c:v>541.55776828570379</c:v>
                </c:pt>
                <c:pt idx="1520">
                  <c:v>88.862420183103538</c:v>
                </c:pt>
                <c:pt idx="1521">
                  <c:v>990.89981751347523</c:v>
                </c:pt>
                <c:pt idx="1522">
                  <c:v>24811.058374897471</c:v>
                </c:pt>
                <c:pt idx="1523">
                  <c:v>1450.3017633657471</c:v>
                </c:pt>
                <c:pt idx="1524">
                  <c:v>3913.2997869313899</c:v>
                </c:pt>
                <c:pt idx="1525">
                  <c:v>4349.228640659825</c:v>
                </c:pt>
                <c:pt idx="1526">
                  <c:v>10230.91486711883</c:v>
                </c:pt>
                <c:pt idx="1527">
                  <c:v>8165.2827602210227</c:v>
                </c:pt>
                <c:pt idx="1528">
                  <c:v>4848.870173010102</c:v>
                </c:pt>
                <c:pt idx="1529">
                  <c:v>8889.595317185187</c:v>
                </c:pt>
                <c:pt idx="1530">
                  <c:v>876.88765576911601</c:v>
                </c:pt>
                <c:pt idx="1531">
                  <c:v>694.13286709065778</c:v>
                </c:pt>
                <c:pt idx="1532">
                  <c:v>337.00653692082659</c:v>
                </c:pt>
                <c:pt idx="1533">
                  <c:v>7777.9767401776826</c:v>
                </c:pt>
                <c:pt idx="1534">
                  <c:v>6969.8317113426556</c:v>
                </c:pt>
                <c:pt idx="1535">
                  <c:v>2769.824870612963</c:v>
                </c:pt>
                <c:pt idx="1536">
                  <c:v>0</c:v>
                </c:pt>
                <c:pt idx="1537">
                  <c:v>40.239586498009153</c:v>
                </c:pt>
                <c:pt idx="1538">
                  <c:v>134.13195499336379</c:v>
                </c:pt>
                <c:pt idx="1539">
                  <c:v>2218.207205702754</c:v>
                </c:pt>
                <c:pt idx="1540">
                  <c:v>419.16235935426198</c:v>
                </c:pt>
                <c:pt idx="1541">
                  <c:v>137.48525386819799</c:v>
                </c:pt>
                <c:pt idx="1542">
                  <c:v>7162.6463966456276</c:v>
                </c:pt>
                <c:pt idx="1543">
                  <c:v>3455.5744905165361</c:v>
                </c:pt>
                <c:pt idx="1544">
                  <c:v>2114.2549405828968</c:v>
                </c:pt>
                <c:pt idx="1545">
                  <c:v>8071.3903917256703</c:v>
                </c:pt>
                <c:pt idx="1546">
                  <c:v>7372.227576322759</c:v>
                </c:pt>
                <c:pt idx="1547">
                  <c:v>137.48525386819799</c:v>
                </c:pt>
                <c:pt idx="1548">
                  <c:v>179.4014898036242</c:v>
                </c:pt>
                <c:pt idx="1549">
                  <c:v>108.9822134321081</c:v>
                </c:pt>
                <c:pt idx="1550">
                  <c:v>77.125874121183728</c:v>
                </c:pt>
                <c:pt idx="1551">
                  <c:v>177.7248403662071</c:v>
                </c:pt>
                <c:pt idx="1552">
                  <c:v>489.58163572577791</c:v>
                </c:pt>
                <c:pt idx="1553">
                  <c:v>20.11979324900458</c:v>
                </c:pt>
                <c:pt idx="1554">
                  <c:v>1237.367284813781</c:v>
                </c:pt>
                <c:pt idx="1555">
                  <c:v>189.46138642812639</c:v>
                </c:pt>
                <c:pt idx="1556">
                  <c:v>214.61112798938211</c:v>
                </c:pt>
                <c:pt idx="1557">
                  <c:v>35.209638185758003</c:v>
                </c:pt>
                <c:pt idx="1558">
                  <c:v>630.42018846881001</c:v>
                </c:pt>
                <c:pt idx="1559">
                  <c:v>3115.214654720874</c:v>
                </c:pt>
                <c:pt idx="1560">
                  <c:v>269.94055942414462</c:v>
                </c:pt>
                <c:pt idx="1561">
                  <c:v>315.21009423440501</c:v>
                </c:pt>
                <c:pt idx="1562">
                  <c:v>204.55123136487981</c:v>
                </c:pt>
                <c:pt idx="1563">
                  <c:v>8.3832471870852405</c:v>
                </c:pt>
                <c:pt idx="1564">
                  <c:v>20.11979324900458</c:v>
                </c:pt>
                <c:pt idx="1565">
                  <c:v>524.791273911536</c:v>
                </c:pt>
                <c:pt idx="1566">
                  <c:v>3.3532988748340951</c:v>
                </c:pt>
                <c:pt idx="1567">
                  <c:v>28.503040436089812</c:v>
                </c:pt>
                <c:pt idx="1568">
                  <c:v>77.125874121183728</c:v>
                </c:pt>
                <c:pt idx="1569">
                  <c:v>75.449224683767198</c:v>
                </c:pt>
                <c:pt idx="1570">
                  <c:v>848.3846153330262</c:v>
                </c:pt>
                <c:pt idx="1571">
                  <c:v>727.66585583899837</c:v>
                </c:pt>
                <c:pt idx="1572">
                  <c:v>427.54560654134718</c:v>
                </c:pt>
                <c:pt idx="1573">
                  <c:v>18.443143811587479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1.676649437417048</c:v>
                </c:pt>
                <c:pt idx="1579">
                  <c:v>0</c:v>
                </c:pt>
                <c:pt idx="1580">
                  <c:v>0</c:v>
                </c:pt>
                <c:pt idx="1581">
                  <c:v>45.269534810260303</c:v>
                </c:pt>
                <c:pt idx="1582">
                  <c:v>73.772575246349874</c:v>
                </c:pt>
                <c:pt idx="1583">
                  <c:v>82.155822433434921</c:v>
                </c:pt>
                <c:pt idx="1584">
                  <c:v>10.059896624502301</c:v>
                </c:pt>
                <c:pt idx="1585">
                  <c:v>0</c:v>
                </c:pt>
                <c:pt idx="1586">
                  <c:v>0</c:v>
                </c:pt>
                <c:pt idx="1587">
                  <c:v>3.3532988748340951</c:v>
                </c:pt>
                <c:pt idx="1588">
                  <c:v>0</c:v>
                </c:pt>
                <c:pt idx="1589">
                  <c:v>0</c:v>
                </c:pt>
                <c:pt idx="1590">
                  <c:v>65.389328059264642</c:v>
                </c:pt>
                <c:pt idx="1591">
                  <c:v>72.09592580893306</c:v>
                </c:pt>
                <c:pt idx="1592">
                  <c:v>288.3837032357323</c:v>
                </c:pt>
                <c:pt idx="1593">
                  <c:v>1.676649437417048</c:v>
                </c:pt>
                <c:pt idx="1594">
                  <c:v>10.059896624502301</c:v>
                </c:pt>
                <c:pt idx="1595">
                  <c:v>0</c:v>
                </c:pt>
                <c:pt idx="1596">
                  <c:v>85.509121308269442</c:v>
                </c:pt>
                <c:pt idx="1597">
                  <c:v>25.14974156125572</c:v>
                </c:pt>
                <c:pt idx="1598">
                  <c:v>67.065977496681427</c:v>
                </c:pt>
                <c:pt idx="1599">
                  <c:v>1228.9840376266959</c:v>
                </c:pt>
                <c:pt idx="1600">
                  <c:v>30.179689873506859</c:v>
                </c:pt>
                <c:pt idx="1601">
                  <c:v>16.76649437417047</c:v>
                </c:pt>
                <c:pt idx="1602">
                  <c:v>6.706597749668191</c:v>
                </c:pt>
                <c:pt idx="1603">
                  <c:v>0</c:v>
                </c:pt>
                <c:pt idx="1604">
                  <c:v>204.55123136487981</c:v>
                </c:pt>
                <c:pt idx="1605">
                  <c:v>0</c:v>
                </c:pt>
                <c:pt idx="1606">
                  <c:v>1.676649437417048</c:v>
                </c:pt>
                <c:pt idx="1607">
                  <c:v>5.0299483122511432</c:v>
                </c:pt>
                <c:pt idx="1608">
                  <c:v>15.08984493675343</c:v>
                </c:pt>
                <c:pt idx="1609">
                  <c:v>103.9522651198569</c:v>
                </c:pt>
                <c:pt idx="1610">
                  <c:v>5.0299483122511432</c:v>
                </c:pt>
                <c:pt idx="1611">
                  <c:v>212.9344785519651</c:v>
                </c:pt>
                <c:pt idx="1612">
                  <c:v>20.11979324900458</c:v>
                </c:pt>
                <c:pt idx="1613">
                  <c:v>21.796442686421461</c:v>
                </c:pt>
                <c:pt idx="1614">
                  <c:v>11.736546061919331</c:v>
                </c:pt>
                <c:pt idx="1615">
                  <c:v>10.059896624502301</c:v>
                </c:pt>
                <c:pt idx="1616">
                  <c:v>46.946184247677323</c:v>
                </c:pt>
                <c:pt idx="1617">
                  <c:v>33.532988748340962</c:v>
                </c:pt>
                <c:pt idx="1618">
                  <c:v>8.3832471870852405</c:v>
                </c:pt>
                <c:pt idx="1619">
                  <c:v>6.706597749668191</c:v>
                </c:pt>
                <c:pt idx="1620">
                  <c:v>129.10200668111261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23.473092123838668</c:v>
                </c:pt>
                <c:pt idx="1625">
                  <c:v>25.14974156125572</c:v>
                </c:pt>
                <c:pt idx="1626">
                  <c:v>0</c:v>
                </c:pt>
                <c:pt idx="1627">
                  <c:v>0</c:v>
                </c:pt>
                <c:pt idx="1628">
                  <c:v>0</c:v>
                </c:pt>
                <c:pt idx="1629">
                  <c:v>0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0</c:v>
                </c:pt>
                <c:pt idx="1634">
                  <c:v>6.706597749668191</c:v>
                </c:pt>
                <c:pt idx="1635">
                  <c:v>53.652781997345492</c:v>
                </c:pt>
                <c:pt idx="1636">
                  <c:v>474.49179078902421</c:v>
                </c:pt>
                <c:pt idx="1637">
                  <c:v>1473.774855489585</c:v>
                </c:pt>
                <c:pt idx="1638">
                  <c:v>38.562937060592098</c:v>
                </c:pt>
                <c:pt idx="1639">
                  <c:v>93.892368495354518</c:v>
                </c:pt>
                <c:pt idx="1640">
                  <c:v>0</c:v>
                </c:pt>
                <c:pt idx="1641">
                  <c:v>31.856339310923879</c:v>
                </c:pt>
                <c:pt idx="1642">
                  <c:v>0</c:v>
                </c:pt>
                <c:pt idx="1643">
                  <c:v>0</c:v>
                </c:pt>
                <c:pt idx="1644">
                  <c:v>5.0299483122511432</c:v>
                </c:pt>
                <c:pt idx="1645">
                  <c:v>1.676649437417048</c:v>
                </c:pt>
                <c:pt idx="1646">
                  <c:v>13.41319549933638</c:v>
                </c:pt>
                <c:pt idx="1647">
                  <c:v>8.3832471870852405</c:v>
                </c:pt>
                <c:pt idx="1648">
                  <c:v>189.46138642812639</c:v>
                </c:pt>
                <c:pt idx="1649">
                  <c:v>11.736546061919331</c:v>
                </c:pt>
                <c:pt idx="1650">
                  <c:v>8.3832471870852405</c:v>
                </c:pt>
                <c:pt idx="1651">
                  <c:v>11.736546061919331</c:v>
                </c:pt>
                <c:pt idx="1652">
                  <c:v>0</c:v>
                </c:pt>
                <c:pt idx="1653">
                  <c:v>8.3832471870852405</c:v>
                </c:pt>
                <c:pt idx="1654">
                  <c:v>3.3532988748340951</c:v>
                </c:pt>
                <c:pt idx="1655">
                  <c:v>21.796442686421461</c:v>
                </c:pt>
                <c:pt idx="1656">
                  <c:v>21.796442686421461</c:v>
                </c:pt>
                <c:pt idx="1657">
                  <c:v>3.3532988748340951</c:v>
                </c:pt>
                <c:pt idx="1658">
                  <c:v>1.676649437417048</c:v>
                </c:pt>
                <c:pt idx="1659">
                  <c:v>0</c:v>
                </c:pt>
                <c:pt idx="1660">
                  <c:v>36.886287623175043</c:v>
                </c:pt>
                <c:pt idx="1661">
                  <c:v>486.22833685094321</c:v>
                </c:pt>
                <c:pt idx="1662">
                  <c:v>424.1923076665131</c:v>
                </c:pt>
                <c:pt idx="1663">
                  <c:v>310.18014592215383</c:v>
                </c:pt>
                <c:pt idx="1664">
                  <c:v>461.07859528968811</c:v>
                </c:pt>
                <c:pt idx="1665">
                  <c:v>31.856339310923879</c:v>
                </c:pt>
                <c:pt idx="1666">
                  <c:v>30.179689873506859</c:v>
                </c:pt>
                <c:pt idx="1667">
                  <c:v>45440.553052876829</c:v>
                </c:pt>
                <c:pt idx="1668">
                  <c:v>1.676649437417048</c:v>
                </c:pt>
                <c:pt idx="1669">
                  <c:v>0</c:v>
                </c:pt>
                <c:pt idx="1670">
                  <c:v>10.059896624502301</c:v>
                </c:pt>
                <c:pt idx="1671">
                  <c:v>30.179689873506859</c:v>
                </c:pt>
                <c:pt idx="1672">
                  <c:v>11.736546061919331</c:v>
                </c:pt>
                <c:pt idx="1673">
                  <c:v>3.3532988748340951</c:v>
                </c:pt>
                <c:pt idx="1674">
                  <c:v>1.676649437417048</c:v>
                </c:pt>
                <c:pt idx="1675">
                  <c:v>0</c:v>
                </c:pt>
                <c:pt idx="1676">
                  <c:v>13.41319549933638</c:v>
                </c:pt>
                <c:pt idx="1677">
                  <c:v>0</c:v>
                </c:pt>
                <c:pt idx="1678">
                  <c:v>5.0299483122511432</c:v>
                </c:pt>
                <c:pt idx="1679">
                  <c:v>8.3832471870852405</c:v>
                </c:pt>
                <c:pt idx="1680">
                  <c:v>134.13195499336379</c:v>
                </c:pt>
                <c:pt idx="1681">
                  <c:v>0</c:v>
                </c:pt>
                <c:pt idx="1682">
                  <c:v>1.676649437417048</c:v>
                </c:pt>
                <c:pt idx="1683">
                  <c:v>0</c:v>
                </c:pt>
                <c:pt idx="1684">
                  <c:v>0</c:v>
                </c:pt>
                <c:pt idx="1685">
                  <c:v>13.41319549933638</c:v>
                </c:pt>
                <c:pt idx="1686">
                  <c:v>3.3532988748340951</c:v>
                </c:pt>
                <c:pt idx="1687">
                  <c:v>60.359379747013591</c:v>
                </c:pt>
                <c:pt idx="1688">
                  <c:v>33.532988748340962</c:v>
                </c:pt>
                <c:pt idx="1689">
                  <c:v>28.503040436089812</c:v>
                </c:pt>
                <c:pt idx="1690">
                  <c:v>83.832471870851975</c:v>
                </c:pt>
                <c:pt idx="1691">
                  <c:v>21.796442686421461</c:v>
                </c:pt>
                <c:pt idx="1692">
                  <c:v>15.08984493675343</c:v>
                </c:pt>
                <c:pt idx="1693">
                  <c:v>0</c:v>
                </c:pt>
                <c:pt idx="1694">
                  <c:v>8.3832471870852405</c:v>
                </c:pt>
                <c:pt idx="1695">
                  <c:v>3.3532988748340951</c:v>
                </c:pt>
                <c:pt idx="1696">
                  <c:v>15.08984493675343</c:v>
                </c:pt>
                <c:pt idx="1697">
                  <c:v>8.3832471870852405</c:v>
                </c:pt>
                <c:pt idx="1698">
                  <c:v>11.736546061919331</c:v>
                </c:pt>
                <c:pt idx="1699">
                  <c:v>13.41319549933638</c:v>
                </c:pt>
                <c:pt idx="1700">
                  <c:v>65.389328059264642</c:v>
                </c:pt>
                <c:pt idx="1701">
                  <c:v>6.706597749668191</c:v>
                </c:pt>
                <c:pt idx="1702">
                  <c:v>6.706597749668191</c:v>
                </c:pt>
                <c:pt idx="1703">
                  <c:v>10.059896624502301</c:v>
                </c:pt>
                <c:pt idx="1704">
                  <c:v>20.11979324900458</c:v>
                </c:pt>
                <c:pt idx="1705">
                  <c:v>8.3832471870852405</c:v>
                </c:pt>
                <c:pt idx="1706">
                  <c:v>6.706597749668191</c:v>
                </c:pt>
                <c:pt idx="1707">
                  <c:v>98.92231680760554</c:v>
                </c:pt>
                <c:pt idx="1708">
                  <c:v>55.329431434762412</c:v>
                </c:pt>
                <c:pt idx="1709">
                  <c:v>63.712678621847807</c:v>
                </c:pt>
                <c:pt idx="1710">
                  <c:v>21.796442686421461</c:v>
                </c:pt>
                <c:pt idx="1711">
                  <c:v>28.503040436089812</c:v>
                </c:pt>
                <c:pt idx="1712">
                  <c:v>0</c:v>
                </c:pt>
                <c:pt idx="1713">
                  <c:v>20.11979324900458</c:v>
                </c:pt>
                <c:pt idx="1714">
                  <c:v>10.059896624502301</c:v>
                </c:pt>
                <c:pt idx="1715">
                  <c:v>78.802523558601251</c:v>
                </c:pt>
                <c:pt idx="1716">
                  <c:v>5.0299483122511432</c:v>
                </c:pt>
                <c:pt idx="1717">
                  <c:v>6.706597749668191</c:v>
                </c:pt>
                <c:pt idx="1718">
                  <c:v>48.622833685094378</c:v>
                </c:pt>
                <c:pt idx="1719">
                  <c:v>337.00653692082659</c:v>
                </c:pt>
                <c:pt idx="1720">
                  <c:v>0</c:v>
                </c:pt>
                <c:pt idx="1721">
                  <c:v>3.3532988748340951</c:v>
                </c:pt>
                <c:pt idx="1722">
                  <c:v>0</c:v>
                </c:pt>
                <c:pt idx="1723">
                  <c:v>16.76649437417047</c:v>
                </c:pt>
                <c:pt idx="1724">
                  <c:v>164.31164486687069</c:v>
                </c:pt>
                <c:pt idx="1725">
                  <c:v>6745.1606867287828</c:v>
                </c:pt>
                <c:pt idx="1726">
                  <c:v>347.06643354532889</c:v>
                </c:pt>
                <c:pt idx="1727">
                  <c:v>72.09592580893306</c:v>
                </c:pt>
                <c:pt idx="1728">
                  <c:v>77.125874121183728</c:v>
                </c:pt>
                <c:pt idx="1729">
                  <c:v>25.14974156125572</c:v>
                </c:pt>
                <c:pt idx="1730">
                  <c:v>549.94101547279138</c:v>
                </c:pt>
                <c:pt idx="1731">
                  <c:v>11109.47917232536</c:v>
                </c:pt>
                <c:pt idx="1732">
                  <c:v>352.09638185757842</c:v>
                </c:pt>
                <c:pt idx="1733">
                  <c:v>342.03648523307771</c:v>
                </c:pt>
                <c:pt idx="1734">
                  <c:v>11.736546061919331</c:v>
                </c:pt>
                <c:pt idx="1735">
                  <c:v>296.76695042281722</c:v>
                </c:pt>
                <c:pt idx="1736">
                  <c:v>11015.58680383</c:v>
                </c:pt>
                <c:pt idx="1737">
                  <c:v>43.592885372843241</c:v>
                </c:pt>
                <c:pt idx="1738">
                  <c:v>10.059896624502301</c:v>
                </c:pt>
                <c:pt idx="1739">
                  <c:v>60.359379747013591</c:v>
                </c:pt>
                <c:pt idx="1740">
                  <c:v>8.3832471870852405</c:v>
                </c:pt>
                <c:pt idx="1741">
                  <c:v>1227.3073881892799</c:v>
                </c:pt>
                <c:pt idx="1742">
                  <c:v>127.4253572436956</c:v>
                </c:pt>
                <c:pt idx="1743">
                  <c:v>672.33642440423228</c:v>
                </c:pt>
                <c:pt idx="1744">
                  <c:v>457.72529641485397</c:v>
                </c:pt>
                <c:pt idx="1745">
                  <c:v>19013.20462030932</c:v>
                </c:pt>
                <c:pt idx="1746">
                  <c:v>6099.6506533232196</c:v>
                </c:pt>
                <c:pt idx="1747">
                  <c:v>110.65886286952509</c:v>
                </c:pt>
                <c:pt idx="1748">
                  <c:v>694.13286709065778</c:v>
                </c:pt>
                <c:pt idx="1749">
                  <c:v>226.3476740513014</c:v>
                </c:pt>
                <c:pt idx="1750">
                  <c:v>134.13195499336379</c:v>
                </c:pt>
                <c:pt idx="1751">
                  <c:v>1.676649437417048</c:v>
                </c:pt>
                <c:pt idx="1752">
                  <c:v>910.42064451745705</c:v>
                </c:pt>
                <c:pt idx="1753">
                  <c:v>122.39540893144451</c:v>
                </c:pt>
                <c:pt idx="1754">
                  <c:v>20.11979324900458</c:v>
                </c:pt>
                <c:pt idx="1755">
                  <c:v>0</c:v>
                </c:pt>
                <c:pt idx="1756">
                  <c:v>21.796442686421461</c:v>
                </c:pt>
                <c:pt idx="1757">
                  <c:v>1.676649437417048</c:v>
                </c:pt>
                <c:pt idx="1758">
                  <c:v>0</c:v>
                </c:pt>
                <c:pt idx="1759">
                  <c:v>5.0299483122511432</c:v>
                </c:pt>
                <c:pt idx="1760">
                  <c:v>0</c:v>
                </c:pt>
                <c:pt idx="1761">
                  <c:v>33.532988748340962</c:v>
                </c:pt>
                <c:pt idx="1762">
                  <c:v>333.65323804599251</c:v>
                </c:pt>
                <c:pt idx="1763">
                  <c:v>295.09030098540012</c:v>
                </c:pt>
                <c:pt idx="1764">
                  <c:v>974.13332313930471</c:v>
                </c:pt>
                <c:pt idx="1765">
                  <c:v>3.3532988748340951</c:v>
                </c:pt>
                <c:pt idx="1766">
                  <c:v>1423.475372367074</c:v>
                </c:pt>
                <c:pt idx="1767">
                  <c:v>655.56993003006573</c:v>
                </c:pt>
                <c:pt idx="1768">
                  <c:v>4148.0307081697774</c:v>
                </c:pt>
                <c:pt idx="1769">
                  <c:v>103.9522651198569</c:v>
                </c:pt>
                <c:pt idx="1770">
                  <c:v>2441.2015808792221</c:v>
                </c:pt>
                <c:pt idx="1771">
                  <c:v>313.53344479698791</c:v>
                </c:pt>
                <c:pt idx="1772">
                  <c:v>119.0421100566104</c:v>
                </c:pt>
                <c:pt idx="1773">
                  <c:v>209.58117967713099</c:v>
                </c:pt>
                <c:pt idx="1774">
                  <c:v>130.77865611852971</c:v>
                </c:pt>
                <c:pt idx="1775">
                  <c:v>53.652781997345492</c:v>
                </c:pt>
                <c:pt idx="1776">
                  <c:v>20.11979324900458</c:v>
                </c:pt>
                <c:pt idx="1777">
                  <c:v>320.24004254665618</c:v>
                </c:pt>
                <c:pt idx="1778">
                  <c:v>2919.0466705430799</c:v>
                </c:pt>
                <c:pt idx="1779">
                  <c:v>1.676649437417048</c:v>
                </c:pt>
                <c:pt idx="1780">
                  <c:v>3.3532988748340951</c:v>
                </c:pt>
                <c:pt idx="1781">
                  <c:v>55.329431434762412</c:v>
                </c:pt>
                <c:pt idx="1782">
                  <c:v>43.592885372843241</c:v>
                </c:pt>
                <c:pt idx="1783">
                  <c:v>160.95834599203661</c:v>
                </c:pt>
                <c:pt idx="1784">
                  <c:v>1845.99103059617</c:v>
                </c:pt>
                <c:pt idx="1785">
                  <c:v>3.3532988748340951</c:v>
                </c:pt>
                <c:pt idx="1786">
                  <c:v>385.629370605921</c:v>
                </c:pt>
                <c:pt idx="1787">
                  <c:v>347.06643354532889</c:v>
                </c:pt>
                <c:pt idx="1788">
                  <c:v>6.706597749668191</c:v>
                </c:pt>
                <c:pt idx="1789">
                  <c:v>70.419276371516005</c:v>
                </c:pt>
                <c:pt idx="1790">
                  <c:v>124.07205836886151</c:v>
                </c:pt>
                <c:pt idx="1791">
                  <c:v>82.155822433434921</c:v>
                </c:pt>
                <c:pt idx="1792">
                  <c:v>82.155822433434921</c:v>
                </c:pt>
                <c:pt idx="1793">
                  <c:v>0</c:v>
                </c:pt>
                <c:pt idx="1794">
                  <c:v>385.629370605921</c:v>
                </c:pt>
                <c:pt idx="1795">
                  <c:v>57.006080872179623</c:v>
                </c:pt>
                <c:pt idx="1796">
                  <c:v>169.34159317912179</c:v>
                </c:pt>
                <c:pt idx="1797">
                  <c:v>75.449224683767198</c:v>
                </c:pt>
                <c:pt idx="1798">
                  <c:v>1150.1815140680951</c:v>
                </c:pt>
                <c:pt idx="1799">
                  <c:v>16898.949679726429</c:v>
                </c:pt>
                <c:pt idx="1800">
                  <c:v>108.9822134321081</c:v>
                </c:pt>
                <c:pt idx="1801">
                  <c:v>2407.6685921308799</c:v>
                </c:pt>
                <c:pt idx="1802">
                  <c:v>132.45530555594681</c:v>
                </c:pt>
                <c:pt idx="1803">
                  <c:v>13872.59744518865</c:v>
                </c:pt>
                <c:pt idx="1804">
                  <c:v>477.84508966385908</c:v>
                </c:pt>
                <c:pt idx="1805">
                  <c:v>1344.6728488084721</c:v>
                </c:pt>
                <c:pt idx="1806">
                  <c:v>1540.8408329862671</c:v>
                </c:pt>
                <c:pt idx="1807">
                  <c:v>2672.5792032427739</c:v>
                </c:pt>
                <c:pt idx="1808">
                  <c:v>283.35375492348112</c:v>
                </c:pt>
                <c:pt idx="1809">
                  <c:v>124.07205836886151</c:v>
                </c:pt>
                <c:pt idx="1810">
                  <c:v>98.92231680760554</c:v>
                </c:pt>
                <c:pt idx="1811">
                  <c:v>2395.932046068961</c:v>
                </c:pt>
                <c:pt idx="1812">
                  <c:v>181.07813924104121</c:v>
                </c:pt>
                <c:pt idx="1813">
                  <c:v>41.916235935426201</c:v>
                </c:pt>
                <c:pt idx="1814">
                  <c:v>290.06035267314928</c:v>
                </c:pt>
                <c:pt idx="1815">
                  <c:v>85.509121308269442</c:v>
                </c:pt>
                <c:pt idx="1816">
                  <c:v>4454.857555217096</c:v>
                </c:pt>
                <c:pt idx="1817">
                  <c:v>97.245667370188769</c:v>
                </c:pt>
                <c:pt idx="1818">
                  <c:v>51.97613255992848</c:v>
                </c:pt>
                <c:pt idx="1819">
                  <c:v>0</c:v>
                </c:pt>
                <c:pt idx="1820">
                  <c:v>0</c:v>
                </c:pt>
                <c:pt idx="1821">
                  <c:v>6.706597749668191</c:v>
                </c:pt>
                <c:pt idx="1822">
                  <c:v>8.3832471870852405</c:v>
                </c:pt>
                <c:pt idx="1823">
                  <c:v>16.76649437417047</c:v>
                </c:pt>
                <c:pt idx="1824">
                  <c:v>0</c:v>
                </c:pt>
                <c:pt idx="1825">
                  <c:v>83.832471870851975</c:v>
                </c:pt>
                <c:pt idx="1826">
                  <c:v>1.676649437417048</c:v>
                </c:pt>
                <c:pt idx="1827">
                  <c:v>18.443143811587479</c:v>
                </c:pt>
                <c:pt idx="1828">
                  <c:v>57.006080872179623</c:v>
                </c:pt>
                <c:pt idx="1829">
                  <c:v>25.14974156125572</c:v>
                </c:pt>
                <c:pt idx="1830">
                  <c:v>3.3532988748340951</c:v>
                </c:pt>
                <c:pt idx="1831">
                  <c:v>0</c:v>
                </c:pt>
                <c:pt idx="1832">
                  <c:v>13.41319549933638</c:v>
                </c:pt>
                <c:pt idx="1833">
                  <c:v>300.12024929765158</c:v>
                </c:pt>
                <c:pt idx="1834">
                  <c:v>0</c:v>
                </c:pt>
                <c:pt idx="1835">
                  <c:v>10.059896624502301</c:v>
                </c:pt>
                <c:pt idx="1836">
                  <c:v>18.443143811587479</c:v>
                </c:pt>
                <c:pt idx="1837">
                  <c:v>28.503040436089812</c:v>
                </c:pt>
                <c:pt idx="1838">
                  <c:v>5.0299483122511432</c:v>
                </c:pt>
                <c:pt idx="1839">
                  <c:v>3.3532988748340951</c:v>
                </c:pt>
                <c:pt idx="1840">
                  <c:v>3.3532988748340951</c:v>
                </c:pt>
                <c:pt idx="1841">
                  <c:v>890.30085126845245</c:v>
                </c:pt>
                <c:pt idx="1842">
                  <c:v>655.56993003006573</c:v>
                </c:pt>
                <c:pt idx="1843">
                  <c:v>70.419276371516005</c:v>
                </c:pt>
                <c:pt idx="1844">
                  <c:v>28.503040436089812</c:v>
                </c:pt>
                <c:pt idx="1845">
                  <c:v>38.562937060592098</c:v>
                </c:pt>
                <c:pt idx="1846">
                  <c:v>1.676649437417048</c:v>
                </c:pt>
                <c:pt idx="1847">
                  <c:v>5.0299483122511432</c:v>
                </c:pt>
                <c:pt idx="1848">
                  <c:v>3.3532988748340951</c:v>
                </c:pt>
                <c:pt idx="1849">
                  <c:v>0</c:v>
                </c:pt>
                <c:pt idx="1850">
                  <c:v>26.82639099867276</c:v>
                </c:pt>
                <c:pt idx="1851">
                  <c:v>0</c:v>
                </c:pt>
                <c:pt idx="1852">
                  <c:v>5.0299483122511432</c:v>
                </c:pt>
                <c:pt idx="1853">
                  <c:v>16.76649437417047</c:v>
                </c:pt>
                <c:pt idx="1854">
                  <c:v>0</c:v>
                </c:pt>
                <c:pt idx="1855">
                  <c:v>0</c:v>
                </c:pt>
                <c:pt idx="1856">
                  <c:v>0</c:v>
                </c:pt>
                <c:pt idx="1857">
                  <c:v>3.3532988748340951</c:v>
                </c:pt>
                <c:pt idx="1858">
                  <c:v>0</c:v>
                </c:pt>
                <c:pt idx="1859">
                  <c:v>0</c:v>
                </c:pt>
                <c:pt idx="1860">
                  <c:v>3.3532988748340951</c:v>
                </c:pt>
                <c:pt idx="1861">
                  <c:v>0</c:v>
                </c:pt>
                <c:pt idx="1862">
                  <c:v>1.676649437417048</c:v>
                </c:pt>
                <c:pt idx="1863">
                  <c:v>15.08984493675343</c:v>
                </c:pt>
                <c:pt idx="1864">
                  <c:v>1.676649437417048</c:v>
                </c:pt>
                <c:pt idx="1865">
                  <c:v>43.592885372843241</c:v>
                </c:pt>
                <c:pt idx="1866">
                  <c:v>1.676649437417048</c:v>
                </c:pt>
                <c:pt idx="1867">
                  <c:v>15.08984493675343</c:v>
                </c:pt>
                <c:pt idx="1868">
                  <c:v>38.562937060592098</c:v>
                </c:pt>
                <c:pt idx="1869">
                  <c:v>33.532988748340962</c:v>
                </c:pt>
                <c:pt idx="1870">
                  <c:v>35.209638185758003</c:v>
                </c:pt>
                <c:pt idx="1871">
                  <c:v>35.209638185758003</c:v>
                </c:pt>
                <c:pt idx="1872">
                  <c:v>53.652781997345492</c:v>
                </c:pt>
                <c:pt idx="1873">
                  <c:v>97.245667370188769</c:v>
                </c:pt>
                <c:pt idx="1874">
                  <c:v>3879.7667981830482</c:v>
                </c:pt>
                <c:pt idx="1875">
                  <c:v>5.0299483122511432</c:v>
                </c:pt>
                <c:pt idx="1876">
                  <c:v>90.539069620520607</c:v>
                </c:pt>
                <c:pt idx="1877">
                  <c:v>70.419276371516005</c:v>
                </c:pt>
                <c:pt idx="1878">
                  <c:v>1.676649437417048</c:v>
                </c:pt>
                <c:pt idx="1879">
                  <c:v>72.09592580893306</c:v>
                </c:pt>
                <c:pt idx="1880">
                  <c:v>38.562937060592098</c:v>
                </c:pt>
                <c:pt idx="1881">
                  <c:v>20.11979324900458</c:v>
                </c:pt>
                <c:pt idx="1882">
                  <c:v>18.443143811587479</c:v>
                </c:pt>
                <c:pt idx="1883">
                  <c:v>544.91106716054037</c:v>
                </c:pt>
                <c:pt idx="1884">
                  <c:v>620.36029184430527</c:v>
                </c:pt>
                <c:pt idx="1885">
                  <c:v>78.802523558601251</c:v>
                </c:pt>
                <c:pt idx="1886">
                  <c:v>63.712678621847807</c:v>
                </c:pt>
                <c:pt idx="1887">
                  <c:v>13.41319549933638</c:v>
                </c:pt>
                <c:pt idx="1888">
                  <c:v>5.0299483122511432</c:v>
                </c:pt>
                <c:pt idx="1889">
                  <c:v>6.706597749668191</c:v>
                </c:pt>
                <c:pt idx="1890">
                  <c:v>1.676649437417048</c:v>
                </c:pt>
                <c:pt idx="1891">
                  <c:v>8.3832471870852405</c:v>
                </c:pt>
                <c:pt idx="1892">
                  <c:v>5.0299483122511432</c:v>
                </c:pt>
                <c:pt idx="1893">
                  <c:v>20.11979324900458</c:v>
                </c:pt>
                <c:pt idx="1894">
                  <c:v>0</c:v>
                </c:pt>
                <c:pt idx="1895">
                  <c:v>5.0299483122511432</c:v>
                </c:pt>
                <c:pt idx="1896">
                  <c:v>1.676649437417048</c:v>
                </c:pt>
                <c:pt idx="1897">
                  <c:v>0</c:v>
                </c:pt>
                <c:pt idx="1898">
                  <c:v>0</c:v>
                </c:pt>
                <c:pt idx="1899">
                  <c:v>40.239586498009153</c:v>
                </c:pt>
                <c:pt idx="1900">
                  <c:v>5.0299483122511432</c:v>
                </c:pt>
                <c:pt idx="1901">
                  <c:v>16.76649437417047</c:v>
                </c:pt>
                <c:pt idx="1902">
                  <c:v>78.802523558601251</c:v>
                </c:pt>
                <c:pt idx="1903">
                  <c:v>46.946184247677323</c:v>
                </c:pt>
                <c:pt idx="1904">
                  <c:v>127.4253572436956</c:v>
                </c:pt>
                <c:pt idx="1905">
                  <c:v>98.92231680760554</c:v>
                </c:pt>
                <c:pt idx="1906">
                  <c:v>41.916235935426201</c:v>
                </c:pt>
                <c:pt idx="1907">
                  <c:v>26.82639099867276</c:v>
                </c:pt>
                <c:pt idx="1908">
                  <c:v>132.45530555594681</c:v>
                </c:pt>
                <c:pt idx="1909">
                  <c:v>72.09592580893306</c:v>
                </c:pt>
                <c:pt idx="1910">
                  <c:v>16.76649437417047</c:v>
                </c:pt>
                <c:pt idx="1911">
                  <c:v>162.6349954294536</c:v>
                </c:pt>
                <c:pt idx="1912">
                  <c:v>132.45530555594681</c:v>
                </c:pt>
                <c:pt idx="1913">
                  <c:v>55.329431434762412</c:v>
                </c:pt>
                <c:pt idx="1914">
                  <c:v>40.239586498009153</c:v>
                </c:pt>
                <c:pt idx="1915">
                  <c:v>266.5872605493106</c:v>
                </c:pt>
                <c:pt idx="1916">
                  <c:v>110.65886286952509</c:v>
                </c:pt>
                <c:pt idx="1917">
                  <c:v>23.473092123838668</c:v>
                </c:pt>
                <c:pt idx="1918">
                  <c:v>103.9522651198569</c:v>
                </c:pt>
                <c:pt idx="1919">
                  <c:v>58.682730309596671</c:v>
                </c:pt>
                <c:pt idx="1920">
                  <c:v>197.84463361521159</c:v>
                </c:pt>
                <c:pt idx="1921">
                  <c:v>68.742626934098965</c:v>
                </c:pt>
                <c:pt idx="1922">
                  <c:v>31.856339310923879</c:v>
                </c:pt>
                <c:pt idx="1923">
                  <c:v>0</c:v>
                </c:pt>
                <c:pt idx="1924">
                  <c:v>3.3532988748340951</c:v>
                </c:pt>
                <c:pt idx="1925">
                  <c:v>18.443143811587479</c:v>
                </c:pt>
                <c:pt idx="1926">
                  <c:v>3.3532988748340951</c:v>
                </c:pt>
                <c:pt idx="1927">
                  <c:v>41.916235935426201</c:v>
                </c:pt>
                <c:pt idx="1928">
                  <c:v>682.39632102873838</c:v>
                </c:pt>
                <c:pt idx="1929">
                  <c:v>938.92368495354674</c:v>
                </c:pt>
                <c:pt idx="1930">
                  <c:v>10.059896624502301</c:v>
                </c:pt>
                <c:pt idx="1931">
                  <c:v>25.14974156125572</c:v>
                </c:pt>
                <c:pt idx="1932">
                  <c:v>125.7487078062786</c:v>
                </c:pt>
                <c:pt idx="1933">
                  <c:v>98.92231680760554</c:v>
                </c:pt>
                <c:pt idx="1934">
                  <c:v>18.443143811587479</c:v>
                </c:pt>
                <c:pt idx="1935">
                  <c:v>77.125874121183728</c:v>
                </c:pt>
                <c:pt idx="1936">
                  <c:v>48.622833685094378</c:v>
                </c:pt>
                <c:pt idx="1937">
                  <c:v>25.14974156125572</c:v>
                </c:pt>
                <c:pt idx="1938">
                  <c:v>130.77865611852971</c:v>
                </c:pt>
                <c:pt idx="1939">
                  <c:v>385.629370605921</c:v>
                </c:pt>
                <c:pt idx="1940">
                  <c:v>41.916235935426201</c:v>
                </c:pt>
                <c:pt idx="1941">
                  <c:v>152.57509880495141</c:v>
                </c:pt>
                <c:pt idx="1942">
                  <c:v>6.706597749668191</c:v>
                </c:pt>
                <c:pt idx="1943">
                  <c:v>8.3832471870852405</c:v>
                </c:pt>
                <c:pt idx="1944">
                  <c:v>65.389328059264642</c:v>
                </c:pt>
                <c:pt idx="1945">
                  <c:v>144.19185161786609</c:v>
                </c:pt>
                <c:pt idx="1946">
                  <c:v>36.886287623175043</c:v>
                </c:pt>
                <c:pt idx="1947">
                  <c:v>1.676649437417048</c:v>
                </c:pt>
                <c:pt idx="1948">
                  <c:v>3.3532988748340951</c:v>
                </c:pt>
                <c:pt idx="1949">
                  <c:v>15.08984493675343</c:v>
                </c:pt>
                <c:pt idx="1950">
                  <c:v>77.125874121183728</c:v>
                </c:pt>
                <c:pt idx="1951">
                  <c:v>3.3532988748340951</c:v>
                </c:pt>
                <c:pt idx="1952">
                  <c:v>248.1441167377231</c:v>
                </c:pt>
                <c:pt idx="1953">
                  <c:v>63.712678621847807</c:v>
                </c:pt>
                <c:pt idx="1954">
                  <c:v>144.19185161786609</c:v>
                </c:pt>
                <c:pt idx="1955">
                  <c:v>107.3055639946911</c:v>
                </c:pt>
                <c:pt idx="1956">
                  <c:v>26.82639099867276</c:v>
                </c:pt>
                <c:pt idx="1957">
                  <c:v>30.179689873506859</c:v>
                </c:pt>
                <c:pt idx="1958">
                  <c:v>67.065977496681427</c:v>
                </c:pt>
                <c:pt idx="1959">
                  <c:v>291.73700211056632</c:v>
                </c:pt>
                <c:pt idx="1960">
                  <c:v>134.13195499336379</c:v>
                </c:pt>
                <c:pt idx="1961">
                  <c:v>28.503040436089812</c:v>
                </c:pt>
                <c:pt idx="1962">
                  <c:v>23.473092123838668</c:v>
                </c:pt>
                <c:pt idx="1963">
                  <c:v>10.059896624502301</c:v>
                </c:pt>
                <c:pt idx="1964">
                  <c:v>0</c:v>
                </c:pt>
                <c:pt idx="1965">
                  <c:v>35.209638185758003</c:v>
                </c:pt>
                <c:pt idx="1966">
                  <c:v>0</c:v>
                </c:pt>
                <c:pt idx="1967">
                  <c:v>1.676649437417048</c:v>
                </c:pt>
                <c:pt idx="1968">
                  <c:v>1.676649437417048</c:v>
                </c:pt>
                <c:pt idx="1969">
                  <c:v>5.0299483122511432</c:v>
                </c:pt>
                <c:pt idx="1970">
                  <c:v>1.676649437417048</c:v>
                </c:pt>
                <c:pt idx="1971">
                  <c:v>6.706597749668191</c:v>
                </c:pt>
                <c:pt idx="1972">
                  <c:v>26.82639099867276</c:v>
                </c:pt>
                <c:pt idx="1973">
                  <c:v>0</c:v>
                </c:pt>
                <c:pt idx="1974">
                  <c:v>1.676649437417048</c:v>
                </c:pt>
                <c:pt idx="1975">
                  <c:v>662.2765277797339</c:v>
                </c:pt>
                <c:pt idx="1976">
                  <c:v>41.916235935426201</c:v>
                </c:pt>
                <c:pt idx="1977">
                  <c:v>3.3532988748340951</c:v>
                </c:pt>
                <c:pt idx="1978">
                  <c:v>63.712678621847807</c:v>
                </c:pt>
                <c:pt idx="1979">
                  <c:v>30.179689873506859</c:v>
                </c:pt>
                <c:pt idx="1980">
                  <c:v>3941.8028273674799</c:v>
                </c:pt>
                <c:pt idx="1981">
                  <c:v>313.53344479698791</c:v>
                </c:pt>
                <c:pt idx="1982">
                  <c:v>77.125874121183728</c:v>
                </c:pt>
                <c:pt idx="1983">
                  <c:v>886.94755239361655</c:v>
                </c:pt>
                <c:pt idx="1984">
                  <c:v>114.0121617443593</c:v>
                </c:pt>
                <c:pt idx="1985">
                  <c:v>15.08984493675343</c:v>
                </c:pt>
                <c:pt idx="1986">
                  <c:v>129.10200668111261</c:v>
                </c:pt>
                <c:pt idx="1987">
                  <c:v>13.41319549933638</c:v>
                </c:pt>
                <c:pt idx="1988">
                  <c:v>199.52128305262869</c:v>
                </c:pt>
                <c:pt idx="1989">
                  <c:v>0</c:v>
                </c:pt>
                <c:pt idx="1990">
                  <c:v>3.3532988748340951</c:v>
                </c:pt>
                <c:pt idx="1991">
                  <c:v>5.0299483122511432</c:v>
                </c:pt>
                <c:pt idx="1992">
                  <c:v>11.736546061919331</c:v>
                </c:pt>
                <c:pt idx="1993">
                  <c:v>591.85725140821478</c:v>
                </c:pt>
                <c:pt idx="1994">
                  <c:v>8.3832471870852405</c:v>
                </c:pt>
                <c:pt idx="1995">
                  <c:v>367.18622679433349</c:v>
                </c:pt>
                <c:pt idx="1996">
                  <c:v>2717.848738053035</c:v>
                </c:pt>
                <c:pt idx="1997">
                  <c:v>269.94055942414462</c:v>
                </c:pt>
                <c:pt idx="1998">
                  <c:v>28.503040436089812</c:v>
                </c:pt>
                <c:pt idx="1999">
                  <c:v>28.503040436089812</c:v>
                </c:pt>
                <c:pt idx="2000">
                  <c:v>36.886287623175043</c:v>
                </c:pt>
                <c:pt idx="2001">
                  <c:v>93.892368495354518</c:v>
                </c:pt>
                <c:pt idx="2002">
                  <c:v>60.359379747013591</c:v>
                </c:pt>
                <c:pt idx="2003">
                  <c:v>11.736546061919331</c:v>
                </c:pt>
                <c:pt idx="2004">
                  <c:v>0</c:v>
                </c:pt>
                <c:pt idx="2005">
                  <c:v>0</c:v>
                </c:pt>
                <c:pt idx="2006">
                  <c:v>0</c:v>
                </c:pt>
                <c:pt idx="2007">
                  <c:v>10.059896624502301</c:v>
                </c:pt>
                <c:pt idx="2008">
                  <c:v>115.6888111817763</c:v>
                </c:pt>
                <c:pt idx="2009">
                  <c:v>31.856339310923879</c:v>
                </c:pt>
                <c:pt idx="2010">
                  <c:v>8.3832471870852405</c:v>
                </c:pt>
                <c:pt idx="2011">
                  <c:v>23.473092123838668</c:v>
                </c:pt>
                <c:pt idx="2012">
                  <c:v>107.3055639946911</c:v>
                </c:pt>
                <c:pt idx="2013">
                  <c:v>1.676649437417048</c:v>
                </c:pt>
                <c:pt idx="2014">
                  <c:v>23.473092123838668</c:v>
                </c:pt>
                <c:pt idx="2015">
                  <c:v>6.706597749668191</c:v>
                </c:pt>
                <c:pt idx="2016">
                  <c:v>5.0299483122511432</c:v>
                </c:pt>
                <c:pt idx="2017">
                  <c:v>1.676649437417048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43.592885372843241</c:v>
                </c:pt>
                <c:pt idx="2022">
                  <c:v>21.796442686421461</c:v>
                </c:pt>
                <c:pt idx="2023">
                  <c:v>1.676649437417048</c:v>
                </c:pt>
                <c:pt idx="2024">
                  <c:v>6.706597749668191</c:v>
                </c:pt>
                <c:pt idx="2025">
                  <c:v>0</c:v>
                </c:pt>
                <c:pt idx="2026">
                  <c:v>1.676649437417048</c:v>
                </c:pt>
                <c:pt idx="2027">
                  <c:v>6.706597749668191</c:v>
                </c:pt>
                <c:pt idx="2028">
                  <c:v>11.736546061919331</c:v>
                </c:pt>
                <c:pt idx="2029">
                  <c:v>397.36591666784028</c:v>
                </c:pt>
                <c:pt idx="2030">
                  <c:v>50.299483122511432</c:v>
                </c:pt>
                <c:pt idx="2031">
                  <c:v>41.916235935426201</c:v>
                </c:pt>
                <c:pt idx="2032">
                  <c:v>134.13195499336379</c:v>
                </c:pt>
                <c:pt idx="2033">
                  <c:v>60.359379747013591</c:v>
                </c:pt>
                <c:pt idx="2034">
                  <c:v>6.706597749668191</c:v>
                </c:pt>
                <c:pt idx="2035">
                  <c:v>224.67102461388441</c:v>
                </c:pt>
                <c:pt idx="2036">
                  <c:v>10.059896624502301</c:v>
                </c:pt>
                <c:pt idx="2037">
                  <c:v>987.54651863864115</c:v>
                </c:pt>
                <c:pt idx="2038">
                  <c:v>23.473092123838668</c:v>
                </c:pt>
                <c:pt idx="2039">
                  <c:v>48.622833685094378</c:v>
                </c:pt>
                <c:pt idx="2040">
                  <c:v>50.299483122511432</c:v>
                </c:pt>
                <c:pt idx="2041">
                  <c:v>541.55776828570379</c:v>
                </c:pt>
                <c:pt idx="2042">
                  <c:v>189.46138642812639</c:v>
                </c:pt>
                <c:pt idx="2043">
                  <c:v>51.97613255992848</c:v>
                </c:pt>
                <c:pt idx="2044">
                  <c:v>0</c:v>
                </c:pt>
                <c:pt idx="2045">
                  <c:v>58.682730309596671</c:v>
                </c:pt>
                <c:pt idx="2046">
                  <c:v>155.92839767978549</c:v>
                </c:pt>
                <c:pt idx="2047">
                  <c:v>33.532988748340962</c:v>
                </c:pt>
                <c:pt idx="2048">
                  <c:v>30.179689873506859</c:v>
                </c:pt>
                <c:pt idx="2049">
                  <c:v>461.07859528968811</c:v>
                </c:pt>
                <c:pt idx="2050">
                  <c:v>206.22788080229699</c:v>
                </c:pt>
                <c:pt idx="2051">
                  <c:v>62.036029184430767</c:v>
                </c:pt>
                <c:pt idx="2052">
                  <c:v>50.299483122511432</c:v>
                </c:pt>
                <c:pt idx="2053">
                  <c:v>21.796442686421461</c:v>
                </c:pt>
                <c:pt idx="2054">
                  <c:v>509.70142897478252</c:v>
                </c:pt>
                <c:pt idx="2055">
                  <c:v>0</c:v>
                </c:pt>
                <c:pt idx="2056">
                  <c:v>489.58163572577791</c:v>
                </c:pt>
                <c:pt idx="2057">
                  <c:v>169.34159317912179</c:v>
                </c:pt>
                <c:pt idx="2058">
                  <c:v>179.4014898036242</c:v>
                </c:pt>
                <c:pt idx="2059">
                  <c:v>259.88066279964238</c:v>
                </c:pt>
                <c:pt idx="2060">
                  <c:v>538.20446941087255</c:v>
                </c:pt>
                <c:pt idx="2061">
                  <c:v>2050.542261961049</c:v>
                </c:pt>
                <c:pt idx="2062">
                  <c:v>127.4253572436956</c:v>
                </c:pt>
                <c:pt idx="2063">
                  <c:v>107.3055639946911</c:v>
                </c:pt>
                <c:pt idx="2064">
                  <c:v>83.832471870851975</c:v>
                </c:pt>
                <c:pt idx="2065">
                  <c:v>197.84463361521159</c:v>
                </c:pt>
                <c:pt idx="2066">
                  <c:v>3794.2576768747799</c:v>
                </c:pt>
                <c:pt idx="2067">
                  <c:v>222.99437517646729</c:v>
                </c:pt>
                <c:pt idx="2068">
                  <c:v>1.676649437417048</c:v>
                </c:pt>
                <c:pt idx="2069">
                  <c:v>0</c:v>
                </c:pt>
                <c:pt idx="2070">
                  <c:v>0</c:v>
                </c:pt>
                <c:pt idx="2071">
                  <c:v>3.3532988748340951</c:v>
                </c:pt>
                <c:pt idx="2072">
                  <c:v>125.7487078062786</c:v>
                </c:pt>
                <c:pt idx="2073">
                  <c:v>429.22225597876422</c:v>
                </c:pt>
                <c:pt idx="2074">
                  <c:v>8.3832471870852405</c:v>
                </c:pt>
                <c:pt idx="2075">
                  <c:v>10.059896624502301</c:v>
                </c:pt>
                <c:pt idx="2076">
                  <c:v>0</c:v>
                </c:pt>
                <c:pt idx="2077">
                  <c:v>0</c:v>
                </c:pt>
                <c:pt idx="2078">
                  <c:v>53.652781997345492</c:v>
                </c:pt>
                <c:pt idx="2079">
                  <c:v>528.14457278637008</c:v>
                </c:pt>
                <c:pt idx="2080">
                  <c:v>18.443143811587479</c:v>
                </c:pt>
                <c:pt idx="2081">
                  <c:v>77.125874121183728</c:v>
                </c:pt>
                <c:pt idx="2082">
                  <c:v>0</c:v>
                </c:pt>
                <c:pt idx="2083">
                  <c:v>41.916235935426201</c:v>
                </c:pt>
                <c:pt idx="2084">
                  <c:v>30.179689873506859</c:v>
                </c:pt>
                <c:pt idx="2085">
                  <c:v>92.215719057937633</c:v>
                </c:pt>
                <c:pt idx="2086">
                  <c:v>1336.289601621387</c:v>
                </c:pt>
                <c:pt idx="2087">
                  <c:v>68.742626934098965</c:v>
                </c:pt>
                <c:pt idx="2088">
                  <c:v>357.12633016983119</c:v>
                </c:pt>
                <c:pt idx="2089">
                  <c:v>13.41319549933638</c:v>
                </c:pt>
                <c:pt idx="2090">
                  <c:v>0</c:v>
                </c:pt>
                <c:pt idx="2091">
                  <c:v>3410.304955706275</c:v>
                </c:pt>
                <c:pt idx="2092">
                  <c:v>0</c:v>
                </c:pt>
                <c:pt idx="2093">
                  <c:v>16.76649437417047</c:v>
                </c:pt>
                <c:pt idx="2094">
                  <c:v>1.676649437417048</c:v>
                </c:pt>
                <c:pt idx="2095">
                  <c:v>3.3532988748340951</c:v>
                </c:pt>
                <c:pt idx="2096">
                  <c:v>0</c:v>
                </c:pt>
                <c:pt idx="2097">
                  <c:v>0</c:v>
                </c:pt>
                <c:pt idx="2098">
                  <c:v>6.706597749668191</c:v>
                </c:pt>
                <c:pt idx="2099">
                  <c:v>0</c:v>
                </c:pt>
                <c:pt idx="2100">
                  <c:v>67.065977496681427</c:v>
                </c:pt>
                <c:pt idx="2101">
                  <c:v>0</c:v>
                </c:pt>
                <c:pt idx="2102">
                  <c:v>8.3832471870852405</c:v>
                </c:pt>
                <c:pt idx="2103">
                  <c:v>1.676649437417048</c:v>
                </c:pt>
                <c:pt idx="2104">
                  <c:v>1.676649437417048</c:v>
                </c:pt>
                <c:pt idx="2105">
                  <c:v>1.676649437417048</c:v>
                </c:pt>
                <c:pt idx="2106">
                  <c:v>6.706597749668191</c:v>
                </c:pt>
                <c:pt idx="2107">
                  <c:v>0</c:v>
                </c:pt>
                <c:pt idx="2108">
                  <c:v>0</c:v>
                </c:pt>
                <c:pt idx="2109">
                  <c:v>0</c:v>
                </c:pt>
                <c:pt idx="2110">
                  <c:v>3.3532988748340951</c:v>
                </c:pt>
                <c:pt idx="2111">
                  <c:v>0</c:v>
                </c:pt>
                <c:pt idx="2112">
                  <c:v>1.676649437417048</c:v>
                </c:pt>
                <c:pt idx="2113">
                  <c:v>6.706597749668191</c:v>
                </c:pt>
                <c:pt idx="2114">
                  <c:v>0</c:v>
                </c:pt>
                <c:pt idx="2115">
                  <c:v>1.676649437417048</c:v>
                </c:pt>
                <c:pt idx="2116">
                  <c:v>1.676649437417048</c:v>
                </c:pt>
                <c:pt idx="2117">
                  <c:v>3.3532988748340951</c:v>
                </c:pt>
                <c:pt idx="2118">
                  <c:v>46.946184247677323</c:v>
                </c:pt>
                <c:pt idx="2119">
                  <c:v>1.676649437417048</c:v>
                </c:pt>
                <c:pt idx="2120">
                  <c:v>1.676649437417048</c:v>
                </c:pt>
                <c:pt idx="2121">
                  <c:v>13.41319549933638</c:v>
                </c:pt>
                <c:pt idx="2122">
                  <c:v>1.676649437417048</c:v>
                </c:pt>
                <c:pt idx="2123">
                  <c:v>6.706597749668191</c:v>
                </c:pt>
                <c:pt idx="2124">
                  <c:v>31.856339310923879</c:v>
                </c:pt>
                <c:pt idx="2125">
                  <c:v>6.706597749668191</c:v>
                </c:pt>
                <c:pt idx="2126">
                  <c:v>90.539069620520607</c:v>
                </c:pt>
                <c:pt idx="2127">
                  <c:v>70.419276371516005</c:v>
                </c:pt>
                <c:pt idx="2128">
                  <c:v>23.473092123838668</c:v>
                </c:pt>
                <c:pt idx="2129">
                  <c:v>3.3532988748340951</c:v>
                </c:pt>
                <c:pt idx="2130">
                  <c:v>1.676649437417048</c:v>
                </c:pt>
                <c:pt idx="2131">
                  <c:v>0</c:v>
                </c:pt>
                <c:pt idx="2132">
                  <c:v>0</c:v>
                </c:pt>
                <c:pt idx="2133">
                  <c:v>0</c:v>
                </c:pt>
                <c:pt idx="2134">
                  <c:v>0</c:v>
                </c:pt>
                <c:pt idx="2135">
                  <c:v>0</c:v>
                </c:pt>
                <c:pt idx="2136">
                  <c:v>0</c:v>
                </c:pt>
                <c:pt idx="2137">
                  <c:v>0</c:v>
                </c:pt>
                <c:pt idx="2138">
                  <c:v>0</c:v>
                </c:pt>
                <c:pt idx="2139">
                  <c:v>0</c:v>
                </c:pt>
                <c:pt idx="2140">
                  <c:v>0</c:v>
                </c:pt>
                <c:pt idx="2141">
                  <c:v>0</c:v>
                </c:pt>
                <c:pt idx="2142">
                  <c:v>0</c:v>
                </c:pt>
                <c:pt idx="2143">
                  <c:v>0</c:v>
                </c:pt>
                <c:pt idx="2144">
                  <c:v>0</c:v>
                </c:pt>
                <c:pt idx="2145">
                  <c:v>0</c:v>
                </c:pt>
                <c:pt idx="2146">
                  <c:v>0</c:v>
                </c:pt>
                <c:pt idx="2147">
                  <c:v>0</c:v>
                </c:pt>
                <c:pt idx="2148">
                  <c:v>0</c:v>
                </c:pt>
                <c:pt idx="2149">
                  <c:v>0</c:v>
                </c:pt>
                <c:pt idx="2150">
                  <c:v>0</c:v>
                </c:pt>
                <c:pt idx="2151">
                  <c:v>0</c:v>
                </c:pt>
                <c:pt idx="2152">
                  <c:v>0</c:v>
                </c:pt>
                <c:pt idx="2153">
                  <c:v>3.3532988748340951</c:v>
                </c:pt>
                <c:pt idx="2154">
                  <c:v>0</c:v>
                </c:pt>
                <c:pt idx="2155">
                  <c:v>0</c:v>
                </c:pt>
                <c:pt idx="2156">
                  <c:v>0</c:v>
                </c:pt>
                <c:pt idx="2157">
                  <c:v>0</c:v>
                </c:pt>
                <c:pt idx="2158">
                  <c:v>0</c:v>
                </c:pt>
                <c:pt idx="2159">
                  <c:v>105.628914557274</c:v>
                </c:pt>
                <c:pt idx="2160">
                  <c:v>117.3654606191933</c:v>
                </c:pt>
                <c:pt idx="2161">
                  <c:v>342.03648523307771</c:v>
                </c:pt>
                <c:pt idx="2162">
                  <c:v>139.161903305615</c:v>
                </c:pt>
                <c:pt idx="2163">
                  <c:v>209.58117967713099</c:v>
                </c:pt>
                <c:pt idx="2164">
                  <c:v>119.0421100566104</c:v>
                </c:pt>
                <c:pt idx="2165">
                  <c:v>31.856339310923879</c:v>
                </c:pt>
                <c:pt idx="2166">
                  <c:v>43.592885372843241</c:v>
                </c:pt>
                <c:pt idx="2167">
                  <c:v>30.179689873506859</c:v>
                </c:pt>
                <c:pt idx="2168">
                  <c:v>78.802523558601251</c:v>
                </c:pt>
                <c:pt idx="2169">
                  <c:v>68.742626934098965</c:v>
                </c:pt>
                <c:pt idx="2170">
                  <c:v>28.503040436089812</c:v>
                </c:pt>
                <c:pt idx="2171">
                  <c:v>192.8146853029605</c:v>
                </c:pt>
                <c:pt idx="2172">
                  <c:v>1448.6251139283299</c:v>
                </c:pt>
                <c:pt idx="2173">
                  <c:v>4751.624505639913</c:v>
                </c:pt>
                <c:pt idx="2174">
                  <c:v>1106.5886286952521</c:v>
                </c:pt>
                <c:pt idx="2175">
                  <c:v>18.443143811587479</c:v>
                </c:pt>
                <c:pt idx="2176">
                  <c:v>286.70705379831509</c:v>
                </c:pt>
                <c:pt idx="2177">
                  <c:v>38.562937060592098</c:v>
                </c:pt>
                <c:pt idx="2178">
                  <c:v>191.13803586554349</c:v>
                </c:pt>
                <c:pt idx="2179">
                  <c:v>38.562937060592098</c:v>
                </c:pt>
                <c:pt idx="2180">
                  <c:v>36.886287623175043</c:v>
                </c:pt>
                <c:pt idx="2181">
                  <c:v>55.329431434762412</c:v>
                </c:pt>
                <c:pt idx="2182">
                  <c:v>127.4253572436956</c:v>
                </c:pt>
                <c:pt idx="2183">
                  <c:v>434.25220429101529</c:v>
                </c:pt>
                <c:pt idx="2184">
                  <c:v>4340.8453934727368</c:v>
                </c:pt>
                <c:pt idx="2185">
                  <c:v>523.11462447411839</c:v>
                </c:pt>
                <c:pt idx="2186">
                  <c:v>335.32988748340961</c:v>
                </c:pt>
                <c:pt idx="2187">
                  <c:v>243.11416842547189</c:v>
                </c:pt>
                <c:pt idx="2188">
                  <c:v>68.742626934098965</c:v>
                </c:pt>
                <c:pt idx="2189">
                  <c:v>30.179689873506859</c:v>
                </c:pt>
                <c:pt idx="2190">
                  <c:v>23.473092123838668</c:v>
                </c:pt>
                <c:pt idx="2191">
                  <c:v>0</c:v>
                </c:pt>
                <c:pt idx="2192">
                  <c:v>6.706597749668191</c:v>
                </c:pt>
                <c:pt idx="2193">
                  <c:v>10.059896624502301</c:v>
                </c:pt>
                <c:pt idx="2194">
                  <c:v>16.76649437417047</c:v>
                </c:pt>
                <c:pt idx="2195">
                  <c:v>8.3832471870852405</c:v>
                </c:pt>
                <c:pt idx="2196">
                  <c:v>3.3532988748340951</c:v>
                </c:pt>
                <c:pt idx="2197">
                  <c:v>3.3532988748340951</c:v>
                </c:pt>
                <c:pt idx="2198">
                  <c:v>0</c:v>
                </c:pt>
                <c:pt idx="2199">
                  <c:v>1.676649437417048</c:v>
                </c:pt>
                <c:pt idx="2200">
                  <c:v>1.676649437417048</c:v>
                </c:pt>
                <c:pt idx="2201">
                  <c:v>3.3532988748340951</c:v>
                </c:pt>
                <c:pt idx="2202">
                  <c:v>80.479172996018278</c:v>
                </c:pt>
                <c:pt idx="2203">
                  <c:v>77.125874121183728</c:v>
                </c:pt>
                <c:pt idx="2204">
                  <c:v>11615.82730242531</c:v>
                </c:pt>
                <c:pt idx="2205">
                  <c:v>41.916235935426201</c:v>
                </c:pt>
                <c:pt idx="2206">
                  <c:v>135.808604430781</c:v>
                </c:pt>
                <c:pt idx="2207">
                  <c:v>103.9522651198569</c:v>
                </c:pt>
                <c:pt idx="2208">
                  <c:v>233.05427180096959</c:v>
                </c:pt>
                <c:pt idx="2209">
                  <c:v>209.58117967713099</c:v>
                </c:pt>
                <c:pt idx="2210">
                  <c:v>987.54651863864115</c:v>
                </c:pt>
                <c:pt idx="2211">
                  <c:v>399.04256610525738</c:v>
                </c:pt>
                <c:pt idx="2212">
                  <c:v>541.55776828570379</c:v>
                </c:pt>
                <c:pt idx="2213">
                  <c:v>186.10808755329231</c:v>
                </c:pt>
                <c:pt idx="2214">
                  <c:v>394.0126177930062</c:v>
                </c:pt>
                <c:pt idx="2215">
                  <c:v>1029.462754574067</c:v>
                </c:pt>
                <c:pt idx="2216">
                  <c:v>3.3532988748340951</c:v>
                </c:pt>
                <c:pt idx="2217">
                  <c:v>50.299483122511432</c:v>
                </c:pt>
                <c:pt idx="2218">
                  <c:v>67.065977496681427</c:v>
                </c:pt>
                <c:pt idx="2219">
                  <c:v>18.443143811587479</c:v>
                </c:pt>
                <c:pt idx="2220">
                  <c:v>67.065977496681427</c:v>
                </c:pt>
                <c:pt idx="2221">
                  <c:v>18.443143811587479</c:v>
                </c:pt>
                <c:pt idx="2222">
                  <c:v>51.97613255992848</c:v>
                </c:pt>
                <c:pt idx="2223">
                  <c:v>28.503040436089812</c:v>
                </c:pt>
                <c:pt idx="2224">
                  <c:v>120.71875949402749</c:v>
                </c:pt>
                <c:pt idx="2225">
                  <c:v>48.622833685094378</c:v>
                </c:pt>
                <c:pt idx="2226">
                  <c:v>40.239586498009153</c:v>
                </c:pt>
                <c:pt idx="2227">
                  <c:v>1.676649437417048</c:v>
                </c:pt>
                <c:pt idx="2228">
                  <c:v>15.08984493675343</c:v>
                </c:pt>
                <c:pt idx="2229">
                  <c:v>1.676649437417048</c:v>
                </c:pt>
                <c:pt idx="2230">
                  <c:v>13.41319549933638</c:v>
                </c:pt>
                <c:pt idx="2231">
                  <c:v>0</c:v>
                </c:pt>
                <c:pt idx="2232">
                  <c:v>2307.069625885857</c:v>
                </c:pt>
                <c:pt idx="2233">
                  <c:v>35.209638185758003</c:v>
                </c:pt>
                <c:pt idx="2234">
                  <c:v>561.677561534711</c:v>
                </c:pt>
                <c:pt idx="2235">
                  <c:v>147.5451504927002</c:v>
                </c:pt>
                <c:pt idx="2236">
                  <c:v>43.592885372843241</c:v>
                </c:pt>
                <c:pt idx="2237">
                  <c:v>88.862420183103538</c:v>
                </c:pt>
                <c:pt idx="2238">
                  <c:v>999.28306470056054</c:v>
                </c:pt>
                <c:pt idx="2239">
                  <c:v>70.419276371516005</c:v>
                </c:pt>
                <c:pt idx="2240">
                  <c:v>776.28868952409357</c:v>
                </c:pt>
                <c:pt idx="2241">
                  <c:v>87.185770745686028</c:v>
                </c:pt>
                <c:pt idx="2242">
                  <c:v>219.64107630163329</c:v>
                </c:pt>
                <c:pt idx="2243">
                  <c:v>107.3055639946911</c:v>
                </c:pt>
                <c:pt idx="2244">
                  <c:v>990.89981751347523</c:v>
                </c:pt>
                <c:pt idx="2245">
                  <c:v>2221.5605045775901</c:v>
                </c:pt>
                <c:pt idx="2246">
                  <c:v>246.46746730030611</c:v>
                </c:pt>
                <c:pt idx="2247">
                  <c:v>159.2816965546196</c:v>
                </c:pt>
                <c:pt idx="2248">
                  <c:v>838.32471870852339</c:v>
                </c:pt>
                <c:pt idx="2249">
                  <c:v>1235.6906353763641</c:v>
                </c:pt>
                <c:pt idx="2250">
                  <c:v>437.60550316584948</c:v>
                </c:pt>
                <c:pt idx="2251">
                  <c:v>229.70097292613551</c:v>
                </c:pt>
                <c:pt idx="2252">
                  <c:v>653.89328059264858</c:v>
                </c:pt>
                <c:pt idx="2253">
                  <c:v>87.185770745686028</c:v>
                </c:pt>
                <c:pt idx="2254">
                  <c:v>105.628914557274</c:v>
                </c:pt>
                <c:pt idx="2255">
                  <c:v>15.08984493675343</c:v>
                </c:pt>
                <c:pt idx="2256">
                  <c:v>459.40194585226948</c:v>
                </c:pt>
                <c:pt idx="2257">
                  <c:v>1197.127698315772</c:v>
                </c:pt>
                <c:pt idx="2258">
                  <c:v>15.08984493675343</c:v>
                </c:pt>
                <c:pt idx="2259">
                  <c:v>737.72575246350107</c:v>
                </c:pt>
                <c:pt idx="2260">
                  <c:v>875.21100633169897</c:v>
                </c:pt>
                <c:pt idx="2261">
                  <c:v>201.1979324900457</c:v>
                </c:pt>
                <c:pt idx="2262">
                  <c:v>843.35466702077258</c:v>
                </c:pt>
                <c:pt idx="2263">
                  <c:v>1916.410306967686</c:v>
                </c:pt>
                <c:pt idx="2264">
                  <c:v>4236.89312835288</c:v>
                </c:pt>
                <c:pt idx="2265">
                  <c:v>2127.668136082234</c:v>
                </c:pt>
                <c:pt idx="2266">
                  <c:v>8.3832471870852405</c:v>
                </c:pt>
                <c:pt idx="2267">
                  <c:v>98.92231680760554</c:v>
                </c:pt>
                <c:pt idx="2268">
                  <c:v>70.419276371516005</c:v>
                </c:pt>
                <c:pt idx="2269">
                  <c:v>0</c:v>
                </c:pt>
                <c:pt idx="2270">
                  <c:v>5.0299483122511432</c:v>
                </c:pt>
                <c:pt idx="2271">
                  <c:v>3.3532988748340951</c:v>
                </c:pt>
                <c:pt idx="2272">
                  <c:v>5.0299483122511432</c:v>
                </c:pt>
                <c:pt idx="2273">
                  <c:v>3.3532988748340951</c:v>
                </c:pt>
                <c:pt idx="2274">
                  <c:v>0</c:v>
                </c:pt>
                <c:pt idx="2275">
                  <c:v>2696.05229536661</c:v>
                </c:pt>
                <c:pt idx="2276">
                  <c:v>1470.4215566147509</c:v>
                </c:pt>
                <c:pt idx="2277">
                  <c:v>0</c:v>
                </c:pt>
                <c:pt idx="2278">
                  <c:v>1.676649437417048</c:v>
                </c:pt>
                <c:pt idx="2279">
                  <c:v>0</c:v>
                </c:pt>
                <c:pt idx="2280">
                  <c:v>0</c:v>
                </c:pt>
                <c:pt idx="2281">
                  <c:v>18.443143811587479</c:v>
                </c:pt>
                <c:pt idx="2282">
                  <c:v>1.676649437417048</c:v>
                </c:pt>
                <c:pt idx="2283">
                  <c:v>1.676649437417048</c:v>
                </c:pt>
                <c:pt idx="2284">
                  <c:v>90.539069620520607</c:v>
                </c:pt>
                <c:pt idx="2285">
                  <c:v>114.0121617443593</c:v>
                </c:pt>
                <c:pt idx="2286">
                  <c:v>8.3832471870852405</c:v>
                </c:pt>
                <c:pt idx="2287">
                  <c:v>0</c:v>
                </c:pt>
                <c:pt idx="2288">
                  <c:v>62.036029184430767</c:v>
                </c:pt>
                <c:pt idx="2289">
                  <c:v>11.736546061919331</c:v>
                </c:pt>
                <c:pt idx="2290">
                  <c:v>26.82639099867276</c:v>
                </c:pt>
                <c:pt idx="2291">
                  <c:v>6.706597749668191</c:v>
                </c:pt>
                <c:pt idx="2292">
                  <c:v>1.676649437417048</c:v>
                </c:pt>
                <c:pt idx="2293">
                  <c:v>1.676649437417048</c:v>
                </c:pt>
                <c:pt idx="2294">
                  <c:v>3.3532988748340951</c:v>
                </c:pt>
                <c:pt idx="2295">
                  <c:v>18.443143811587479</c:v>
                </c:pt>
                <c:pt idx="2296">
                  <c:v>3.3532988748340951</c:v>
                </c:pt>
                <c:pt idx="2297">
                  <c:v>11.736546061919331</c:v>
                </c:pt>
                <c:pt idx="2298">
                  <c:v>3.3532988748340951</c:v>
                </c:pt>
                <c:pt idx="2299">
                  <c:v>0</c:v>
                </c:pt>
                <c:pt idx="2300">
                  <c:v>10.059896624502301</c:v>
                </c:pt>
                <c:pt idx="2301">
                  <c:v>3.3532988748340951</c:v>
                </c:pt>
                <c:pt idx="2302">
                  <c:v>0</c:v>
                </c:pt>
                <c:pt idx="2303">
                  <c:v>0</c:v>
                </c:pt>
                <c:pt idx="2304">
                  <c:v>5.0299483122511432</c:v>
                </c:pt>
                <c:pt idx="2305">
                  <c:v>0</c:v>
                </c:pt>
                <c:pt idx="2306">
                  <c:v>0</c:v>
                </c:pt>
                <c:pt idx="2307">
                  <c:v>0</c:v>
                </c:pt>
                <c:pt idx="2308">
                  <c:v>1.676649437417048</c:v>
                </c:pt>
                <c:pt idx="2309">
                  <c:v>0</c:v>
                </c:pt>
                <c:pt idx="2310">
                  <c:v>1.676649437417048</c:v>
                </c:pt>
                <c:pt idx="2311">
                  <c:v>1.676649437417048</c:v>
                </c:pt>
                <c:pt idx="2312">
                  <c:v>3.3532988748340951</c:v>
                </c:pt>
                <c:pt idx="2313">
                  <c:v>0</c:v>
                </c:pt>
                <c:pt idx="2314">
                  <c:v>0</c:v>
                </c:pt>
                <c:pt idx="2315">
                  <c:v>0</c:v>
                </c:pt>
                <c:pt idx="2316">
                  <c:v>26.82639099867276</c:v>
                </c:pt>
                <c:pt idx="2317">
                  <c:v>0</c:v>
                </c:pt>
                <c:pt idx="2318">
                  <c:v>15.08984493675343</c:v>
                </c:pt>
                <c:pt idx="2319">
                  <c:v>6.706597749668191</c:v>
                </c:pt>
                <c:pt idx="2320">
                  <c:v>0</c:v>
                </c:pt>
                <c:pt idx="2321">
                  <c:v>46.946184247677323</c:v>
                </c:pt>
                <c:pt idx="2322">
                  <c:v>6.706597749668191</c:v>
                </c:pt>
                <c:pt idx="2323">
                  <c:v>0</c:v>
                </c:pt>
                <c:pt idx="2324">
                  <c:v>21.796442686421461</c:v>
                </c:pt>
                <c:pt idx="2325">
                  <c:v>1.676649437417048</c:v>
                </c:pt>
                <c:pt idx="2326">
                  <c:v>177.7248403662071</c:v>
                </c:pt>
                <c:pt idx="2327">
                  <c:v>77.125874121183728</c:v>
                </c:pt>
                <c:pt idx="2328">
                  <c:v>25.14974156125572</c:v>
                </c:pt>
                <c:pt idx="2329">
                  <c:v>31.856339310923879</c:v>
                </c:pt>
                <c:pt idx="2330">
                  <c:v>62.036029184430767</c:v>
                </c:pt>
                <c:pt idx="2331">
                  <c:v>67.065977496681427</c:v>
                </c:pt>
                <c:pt idx="2332">
                  <c:v>21.796442686421461</c:v>
                </c:pt>
                <c:pt idx="2333">
                  <c:v>16.76649437417047</c:v>
                </c:pt>
                <c:pt idx="2334">
                  <c:v>7586.8387043121375</c:v>
                </c:pt>
                <c:pt idx="2335">
                  <c:v>905.39069620520536</c:v>
                </c:pt>
                <c:pt idx="2336">
                  <c:v>21.796442686421461</c:v>
                </c:pt>
                <c:pt idx="2337">
                  <c:v>68.742626934098965</c:v>
                </c:pt>
                <c:pt idx="2338">
                  <c:v>18.443143811587479</c:v>
                </c:pt>
                <c:pt idx="2339">
                  <c:v>5.0299483122511432</c:v>
                </c:pt>
                <c:pt idx="2340">
                  <c:v>177.7248403662071</c:v>
                </c:pt>
                <c:pt idx="2341">
                  <c:v>0</c:v>
                </c:pt>
                <c:pt idx="2342">
                  <c:v>1.676649437417048</c:v>
                </c:pt>
                <c:pt idx="2343">
                  <c:v>10.059896624502301</c:v>
                </c:pt>
                <c:pt idx="2344">
                  <c:v>45.269534810260303</c:v>
                </c:pt>
                <c:pt idx="2345">
                  <c:v>606.94709634496917</c:v>
                </c:pt>
                <c:pt idx="2346">
                  <c:v>697.48616596549186</c:v>
                </c:pt>
                <c:pt idx="2347">
                  <c:v>132.45530555594681</c:v>
                </c:pt>
                <c:pt idx="2348">
                  <c:v>60.359379747013591</c:v>
                </c:pt>
                <c:pt idx="2349">
                  <c:v>5.0299483122511432</c:v>
                </c:pt>
                <c:pt idx="2350">
                  <c:v>36.886287623175043</c:v>
                </c:pt>
                <c:pt idx="2351">
                  <c:v>5.0299483122511432</c:v>
                </c:pt>
                <c:pt idx="2352">
                  <c:v>31.856339310923879</c:v>
                </c:pt>
                <c:pt idx="2353">
                  <c:v>63.712678621847807</c:v>
                </c:pt>
                <c:pt idx="2354">
                  <c:v>20.11979324900458</c:v>
                </c:pt>
                <c:pt idx="2355">
                  <c:v>139.161903305615</c:v>
                </c:pt>
                <c:pt idx="2356">
                  <c:v>117.3654606191933</c:v>
                </c:pt>
                <c:pt idx="2357">
                  <c:v>13.41319549933638</c:v>
                </c:pt>
                <c:pt idx="2358">
                  <c:v>58.682730309596671</c:v>
                </c:pt>
                <c:pt idx="2359">
                  <c:v>100.59896624502301</c:v>
                </c:pt>
                <c:pt idx="2360">
                  <c:v>139.161903305615</c:v>
                </c:pt>
                <c:pt idx="2361">
                  <c:v>0</c:v>
                </c:pt>
                <c:pt idx="2362">
                  <c:v>3.3532988748340951</c:v>
                </c:pt>
                <c:pt idx="2363">
                  <c:v>6.706597749668191</c:v>
                </c:pt>
                <c:pt idx="2364">
                  <c:v>425.8689571039302</c:v>
                </c:pt>
                <c:pt idx="2365">
                  <c:v>1180.3612039416021</c:v>
                </c:pt>
                <c:pt idx="2366">
                  <c:v>1995.212830526287</c:v>
                </c:pt>
                <c:pt idx="2367">
                  <c:v>68.742626934098965</c:v>
                </c:pt>
                <c:pt idx="2368">
                  <c:v>85.509121308269442</c:v>
                </c:pt>
                <c:pt idx="2369">
                  <c:v>26.82639099867276</c:v>
                </c:pt>
                <c:pt idx="2370">
                  <c:v>333.65323804599251</c:v>
                </c:pt>
                <c:pt idx="2371">
                  <c:v>57.006080872179623</c:v>
                </c:pt>
                <c:pt idx="2372">
                  <c:v>63.712678621847807</c:v>
                </c:pt>
                <c:pt idx="2373">
                  <c:v>1592.8169655461959</c:v>
                </c:pt>
                <c:pt idx="2374">
                  <c:v>13798.8248699423</c:v>
                </c:pt>
                <c:pt idx="2375">
                  <c:v>684.07297046615599</c:v>
                </c:pt>
                <c:pt idx="2376">
                  <c:v>150.89844936753431</c:v>
                </c:pt>
                <c:pt idx="2377">
                  <c:v>5.0299483122511432</c:v>
                </c:pt>
                <c:pt idx="2378">
                  <c:v>1.676649437417048</c:v>
                </c:pt>
                <c:pt idx="2379">
                  <c:v>10.059896624502301</c:v>
                </c:pt>
                <c:pt idx="2380">
                  <c:v>16.76649437417047</c:v>
                </c:pt>
                <c:pt idx="2381">
                  <c:v>35.209638185758003</c:v>
                </c:pt>
                <c:pt idx="2382">
                  <c:v>18.443143811587479</c:v>
                </c:pt>
                <c:pt idx="2383">
                  <c:v>102.27561568243991</c:v>
                </c:pt>
                <c:pt idx="2384">
                  <c:v>2251.7401944510948</c:v>
                </c:pt>
                <c:pt idx="2385">
                  <c:v>67.065977496681427</c:v>
                </c:pt>
                <c:pt idx="2386">
                  <c:v>439.28215260326652</c:v>
                </c:pt>
                <c:pt idx="2387">
                  <c:v>554.97096378504239</c:v>
                </c:pt>
                <c:pt idx="2388">
                  <c:v>300.12024929765158</c:v>
                </c:pt>
                <c:pt idx="2389">
                  <c:v>798.08513221051476</c:v>
                </c:pt>
                <c:pt idx="2390">
                  <c:v>258.20401336222523</c:v>
                </c:pt>
                <c:pt idx="2391">
                  <c:v>95.569017932771544</c:v>
                </c:pt>
                <c:pt idx="2392">
                  <c:v>93.892368495354518</c:v>
                </c:pt>
                <c:pt idx="2393">
                  <c:v>98.92231680760554</c:v>
                </c:pt>
                <c:pt idx="2394">
                  <c:v>82.155822433434921</c:v>
                </c:pt>
                <c:pt idx="2395">
                  <c:v>28.503040436089812</c:v>
                </c:pt>
                <c:pt idx="2396">
                  <c:v>67.065977496681427</c:v>
                </c:pt>
                <c:pt idx="2397">
                  <c:v>125.7487078062786</c:v>
                </c:pt>
                <c:pt idx="2398">
                  <c:v>23.473092123838668</c:v>
                </c:pt>
                <c:pt idx="2399">
                  <c:v>357.12633016983119</c:v>
                </c:pt>
                <c:pt idx="2400">
                  <c:v>1755.4519609756501</c:v>
                </c:pt>
                <c:pt idx="2401">
                  <c:v>296.76695042281722</c:v>
                </c:pt>
                <c:pt idx="2402">
                  <c:v>1507.307844237926</c:v>
                </c:pt>
                <c:pt idx="2403">
                  <c:v>65.389328059264642</c:v>
                </c:pt>
                <c:pt idx="2404">
                  <c:v>31.856339310923879</c:v>
                </c:pt>
                <c:pt idx="2405">
                  <c:v>719.28260865191339</c:v>
                </c:pt>
                <c:pt idx="2406">
                  <c:v>5100.3675886226602</c:v>
                </c:pt>
                <c:pt idx="2407">
                  <c:v>192.8146853029605</c:v>
                </c:pt>
                <c:pt idx="2408">
                  <c:v>28.503040436089812</c:v>
                </c:pt>
                <c:pt idx="2409">
                  <c:v>13.41319549933638</c:v>
                </c:pt>
                <c:pt idx="2410">
                  <c:v>6.706597749668191</c:v>
                </c:pt>
                <c:pt idx="2411">
                  <c:v>103.9522651198569</c:v>
                </c:pt>
                <c:pt idx="2412">
                  <c:v>548.26436603537456</c:v>
                </c:pt>
                <c:pt idx="2413">
                  <c:v>16.76649437417047</c:v>
                </c:pt>
                <c:pt idx="2414">
                  <c:v>15.08984493675343</c:v>
                </c:pt>
                <c:pt idx="2415">
                  <c:v>571.73745815921302</c:v>
                </c:pt>
                <c:pt idx="2416">
                  <c:v>804.79172996018303</c:v>
                </c:pt>
                <c:pt idx="2417">
                  <c:v>31.856339310923879</c:v>
                </c:pt>
                <c:pt idx="2418">
                  <c:v>246.46746730030611</c:v>
                </c:pt>
                <c:pt idx="2419">
                  <c:v>1716.8890239150569</c:v>
                </c:pt>
                <c:pt idx="2420">
                  <c:v>440.95880204068351</c:v>
                </c:pt>
                <c:pt idx="2421">
                  <c:v>3138.6877468447142</c:v>
                </c:pt>
                <c:pt idx="2422">
                  <c:v>28.503040436089812</c:v>
                </c:pt>
                <c:pt idx="2423">
                  <c:v>112.33551230694221</c:v>
                </c:pt>
                <c:pt idx="2424">
                  <c:v>77.125874121183728</c:v>
                </c:pt>
                <c:pt idx="2425">
                  <c:v>28.503040436089812</c:v>
                </c:pt>
                <c:pt idx="2426">
                  <c:v>357.12633016983119</c:v>
                </c:pt>
                <c:pt idx="2427">
                  <c:v>714.25266033966238</c:v>
                </c:pt>
                <c:pt idx="2428">
                  <c:v>1005.989662450229</c:v>
                </c:pt>
                <c:pt idx="2429">
                  <c:v>677.36637271648726</c:v>
                </c:pt>
                <c:pt idx="2430">
                  <c:v>249.82076617514011</c:v>
                </c:pt>
                <c:pt idx="2431">
                  <c:v>78.802523558601251</c:v>
                </c:pt>
                <c:pt idx="2432">
                  <c:v>6.706597749668191</c:v>
                </c:pt>
                <c:pt idx="2433">
                  <c:v>33.532988748340962</c:v>
                </c:pt>
                <c:pt idx="2434">
                  <c:v>75.449224683767198</c:v>
                </c:pt>
                <c:pt idx="2435">
                  <c:v>40.239586498009153</c:v>
                </c:pt>
                <c:pt idx="2436">
                  <c:v>23.473092123838668</c:v>
                </c:pt>
                <c:pt idx="2437">
                  <c:v>3.3532988748340951</c:v>
                </c:pt>
                <c:pt idx="2438">
                  <c:v>20.11979324900458</c:v>
                </c:pt>
                <c:pt idx="2439">
                  <c:v>627.06688959397536</c:v>
                </c:pt>
                <c:pt idx="2440">
                  <c:v>218365.146079759</c:v>
                </c:pt>
                <c:pt idx="2441">
                  <c:v>246.46746730030611</c:v>
                </c:pt>
                <c:pt idx="2442">
                  <c:v>40.239586498009153</c:v>
                </c:pt>
                <c:pt idx="2443">
                  <c:v>241.43751898805499</c:v>
                </c:pt>
                <c:pt idx="2444">
                  <c:v>229.70097292613551</c:v>
                </c:pt>
                <c:pt idx="2445">
                  <c:v>124.07205836886151</c:v>
                </c:pt>
                <c:pt idx="2446">
                  <c:v>174.37154149137291</c:v>
                </c:pt>
                <c:pt idx="2447">
                  <c:v>46.946184247677323</c:v>
                </c:pt>
                <c:pt idx="2448">
                  <c:v>8.3832471870852405</c:v>
                </c:pt>
                <c:pt idx="2449">
                  <c:v>263.23396167447652</c:v>
                </c:pt>
                <c:pt idx="2450">
                  <c:v>856.76786252011152</c:v>
                </c:pt>
                <c:pt idx="2451">
                  <c:v>236.4075706758037</c:v>
                </c:pt>
                <c:pt idx="2452">
                  <c:v>46.946184247677323</c:v>
                </c:pt>
                <c:pt idx="2453">
                  <c:v>5.0299483122511432</c:v>
                </c:pt>
                <c:pt idx="2454">
                  <c:v>1.676649437417048</c:v>
                </c:pt>
                <c:pt idx="2455">
                  <c:v>35.209638185758003</c:v>
                </c:pt>
                <c:pt idx="2456">
                  <c:v>301.79689873506862</c:v>
                </c:pt>
                <c:pt idx="2457">
                  <c:v>1.676649437417048</c:v>
                </c:pt>
                <c:pt idx="2458">
                  <c:v>6.706597749668191</c:v>
                </c:pt>
                <c:pt idx="2459">
                  <c:v>58.682730309596671</c:v>
                </c:pt>
                <c:pt idx="2460">
                  <c:v>20.11979324900458</c:v>
                </c:pt>
                <c:pt idx="2461">
                  <c:v>11.736546061919331</c:v>
                </c:pt>
                <c:pt idx="2462">
                  <c:v>11.736546061919331</c:v>
                </c:pt>
                <c:pt idx="2463">
                  <c:v>0</c:v>
                </c:pt>
                <c:pt idx="2464">
                  <c:v>5.0299483122511432</c:v>
                </c:pt>
                <c:pt idx="2465">
                  <c:v>30546.87610030119</c:v>
                </c:pt>
                <c:pt idx="2466">
                  <c:v>757.84554571250328</c:v>
                </c:pt>
                <c:pt idx="2467">
                  <c:v>197.84463361521159</c:v>
                </c:pt>
                <c:pt idx="2468">
                  <c:v>10.059896624502301</c:v>
                </c:pt>
                <c:pt idx="2469">
                  <c:v>186.10808755329231</c:v>
                </c:pt>
                <c:pt idx="2470">
                  <c:v>5.0299483122511432</c:v>
                </c:pt>
                <c:pt idx="2471">
                  <c:v>990.89981751347523</c:v>
                </c:pt>
                <c:pt idx="2472">
                  <c:v>90.539069620520607</c:v>
                </c:pt>
                <c:pt idx="2473">
                  <c:v>167.66494374170469</c:v>
                </c:pt>
                <c:pt idx="2474">
                  <c:v>212.9344785519651</c:v>
                </c:pt>
                <c:pt idx="2475">
                  <c:v>1716.8890239150569</c:v>
                </c:pt>
                <c:pt idx="2476">
                  <c:v>3153.777591781467</c:v>
                </c:pt>
                <c:pt idx="2477">
                  <c:v>638.80343565589556</c:v>
                </c:pt>
                <c:pt idx="2478">
                  <c:v>6.706597749668191</c:v>
                </c:pt>
                <c:pt idx="2479">
                  <c:v>1364.792642057477</c:v>
                </c:pt>
                <c:pt idx="2480">
                  <c:v>918.80389170454214</c:v>
                </c:pt>
                <c:pt idx="2481">
                  <c:v>2114.2549405828968</c:v>
                </c:pt>
                <c:pt idx="2482">
                  <c:v>7524.8026751277102</c:v>
                </c:pt>
                <c:pt idx="2483">
                  <c:v>6.706597749668191</c:v>
                </c:pt>
                <c:pt idx="2484">
                  <c:v>440.95880204068351</c:v>
                </c:pt>
                <c:pt idx="2485">
                  <c:v>243.11416842547189</c:v>
                </c:pt>
                <c:pt idx="2486">
                  <c:v>122.39540893144451</c:v>
                </c:pt>
                <c:pt idx="2487">
                  <c:v>648.86333228039757</c:v>
                </c:pt>
                <c:pt idx="2488">
                  <c:v>254.85071448739129</c:v>
                </c:pt>
                <c:pt idx="2489">
                  <c:v>603.59379747013804</c:v>
                </c:pt>
                <c:pt idx="2490">
                  <c:v>1.676649437417048</c:v>
                </c:pt>
                <c:pt idx="2491">
                  <c:v>98.92231680760554</c:v>
                </c:pt>
                <c:pt idx="2492">
                  <c:v>1.676649437417048</c:v>
                </c:pt>
                <c:pt idx="2493">
                  <c:v>15.08984493675343</c:v>
                </c:pt>
                <c:pt idx="2494">
                  <c:v>392.33596835558882</c:v>
                </c:pt>
                <c:pt idx="2495">
                  <c:v>144.19185161786609</c:v>
                </c:pt>
                <c:pt idx="2496">
                  <c:v>38.562937060592098</c:v>
                </c:pt>
                <c:pt idx="2497">
                  <c:v>25.14974156125572</c:v>
                </c:pt>
                <c:pt idx="2498">
                  <c:v>13.41319549933638</c:v>
                </c:pt>
                <c:pt idx="2499">
                  <c:v>10.059896624502301</c:v>
                </c:pt>
                <c:pt idx="2500">
                  <c:v>159.2816965546196</c:v>
                </c:pt>
                <c:pt idx="2501">
                  <c:v>794.73183333568068</c:v>
                </c:pt>
                <c:pt idx="2502">
                  <c:v>385.629370605921</c:v>
                </c:pt>
                <c:pt idx="2503">
                  <c:v>25.14974156125572</c:v>
                </c:pt>
                <c:pt idx="2504">
                  <c:v>3091.7415625970361</c:v>
                </c:pt>
                <c:pt idx="2505">
                  <c:v>249.82076617514011</c:v>
                </c:pt>
                <c:pt idx="2506">
                  <c:v>933.89373664129596</c:v>
                </c:pt>
                <c:pt idx="2507">
                  <c:v>2043.8356642113811</c:v>
                </c:pt>
                <c:pt idx="2508">
                  <c:v>6414.8607475576246</c:v>
                </c:pt>
                <c:pt idx="2509">
                  <c:v>2520.0041044378231</c:v>
                </c:pt>
                <c:pt idx="2510">
                  <c:v>5412.2243839822286</c:v>
                </c:pt>
                <c:pt idx="2511">
                  <c:v>442.63545147810021</c:v>
                </c:pt>
                <c:pt idx="2512">
                  <c:v>3.3532988748340951</c:v>
                </c:pt>
                <c:pt idx="2513">
                  <c:v>23.473092123838668</c:v>
                </c:pt>
                <c:pt idx="2514">
                  <c:v>25.14974156125572</c:v>
                </c:pt>
                <c:pt idx="2515">
                  <c:v>36.886287623175043</c:v>
                </c:pt>
                <c:pt idx="2516">
                  <c:v>31.856339310923879</c:v>
                </c:pt>
                <c:pt idx="2517">
                  <c:v>16.76649437417047</c:v>
                </c:pt>
                <c:pt idx="2518">
                  <c:v>41.916235935426201</c:v>
                </c:pt>
                <c:pt idx="2519">
                  <c:v>177.7248403662071</c:v>
                </c:pt>
                <c:pt idx="2520">
                  <c:v>35.209638185758003</c:v>
                </c:pt>
                <c:pt idx="2521">
                  <c:v>48.622833685094378</c:v>
                </c:pt>
                <c:pt idx="2522">
                  <c:v>1017.726208512148</c:v>
                </c:pt>
                <c:pt idx="2523">
                  <c:v>1218.9241410021939</c:v>
                </c:pt>
                <c:pt idx="2524">
                  <c:v>3.3532988748340951</c:v>
                </c:pt>
                <c:pt idx="2525">
                  <c:v>145.86850105528319</c:v>
                </c:pt>
                <c:pt idx="2526">
                  <c:v>1153.534812942929</c:v>
                </c:pt>
                <c:pt idx="2527">
                  <c:v>1026.109455699233</c:v>
                </c:pt>
                <c:pt idx="2528">
                  <c:v>110.65886286952509</c:v>
                </c:pt>
                <c:pt idx="2529">
                  <c:v>10.059896624502301</c:v>
                </c:pt>
                <c:pt idx="2530">
                  <c:v>216.28777742679921</c:v>
                </c:pt>
                <c:pt idx="2531">
                  <c:v>172.6948920539559</c:v>
                </c:pt>
                <c:pt idx="2532">
                  <c:v>1.676649437417048</c:v>
                </c:pt>
                <c:pt idx="2533">
                  <c:v>85.509121308269442</c:v>
                </c:pt>
                <c:pt idx="2534">
                  <c:v>125.7487078062786</c:v>
                </c:pt>
                <c:pt idx="2535">
                  <c:v>73.772575246349874</c:v>
                </c:pt>
                <c:pt idx="2536">
                  <c:v>596.88719972046738</c:v>
                </c:pt>
                <c:pt idx="2537">
                  <c:v>474.49179078902421</c:v>
                </c:pt>
                <c:pt idx="2538">
                  <c:v>256.5273639248083</c:v>
                </c:pt>
                <c:pt idx="2539">
                  <c:v>191.13803586554349</c:v>
                </c:pt>
                <c:pt idx="2540">
                  <c:v>46.946184247677323</c:v>
                </c:pt>
                <c:pt idx="2541">
                  <c:v>424.1923076665131</c:v>
                </c:pt>
                <c:pt idx="2542">
                  <c:v>623.71359071914196</c:v>
                </c:pt>
                <c:pt idx="2543">
                  <c:v>674.01307384165318</c:v>
                </c:pt>
                <c:pt idx="2544">
                  <c:v>25030.6994511991</c:v>
                </c:pt>
                <c:pt idx="2545">
                  <c:v>2154.4945270809062</c:v>
                </c:pt>
                <c:pt idx="2546">
                  <c:v>88.862420183103538</c:v>
                </c:pt>
                <c:pt idx="2547">
                  <c:v>3170.544086155634</c:v>
                </c:pt>
                <c:pt idx="2548">
                  <c:v>2805.0345087987212</c:v>
                </c:pt>
                <c:pt idx="2549">
                  <c:v>377.24612341883562</c:v>
                </c:pt>
                <c:pt idx="2550">
                  <c:v>36.886287623175043</c:v>
                </c:pt>
                <c:pt idx="2551">
                  <c:v>186.10808755329231</c:v>
                </c:pt>
                <c:pt idx="2552">
                  <c:v>222.99437517646729</c:v>
                </c:pt>
                <c:pt idx="2553">
                  <c:v>13.41319549933638</c:v>
                </c:pt>
                <c:pt idx="2554">
                  <c:v>11.736546061919331</c:v>
                </c:pt>
                <c:pt idx="2555">
                  <c:v>41.916235935426201</c:v>
                </c:pt>
                <c:pt idx="2556">
                  <c:v>10.059896624502301</c:v>
                </c:pt>
                <c:pt idx="2557">
                  <c:v>345.38978410791202</c:v>
                </c:pt>
                <c:pt idx="2558">
                  <c:v>321.91669198407311</c:v>
                </c:pt>
                <c:pt idx="2559">
                  <c:v>65.389328059264642</c:v>
                </c:pt>
                <c:pt idx="2560">
                  <c:v>75.449224683767198</c:v>
                </c:pt>
                <c:pt idx="2561">
                  <c:v>229.70097292613551</c:v>
                </c:pt>
                <c:pt idx="2562">
                  <c:v>375.5694739814187</c:v>
                </c:pt>
                <c:pt idx="2563">
                  <c:v>145.86850105528319</c:v>
                </c:pt>
                <c:pt idx="2564">
                  <c:v>162.6349954294536</c:v>
                </c:pt>
                <c:pt idx="2565">
                  <c:v>87.185770745686028</c:v>
                </c:pt>
                <c:pt idx="2566">
                  <c:v>30.179689873506859</c:v>
                </c:pt>
                <c:pt idx="2567">
                  <c:v>72.09592580893306</c:v>
                </c:pt>
                <c:pt idx="2568">
                  <c:v>2682.6390998672759</c:v>
                </c:pt>
                <c:pt idx="2569">
                  <c:v>558.32426265987704</c:v>
                </c:pt>
                <c:pt idx="2570">
                  <c:v>95.569017932771544</c:v>
                </c:pt>
                <c:pt idx="2571">
                  <c:v>2085.7519001468072</c:v>
                </c:pt>
                <c:pt idx="2572">
                  <c:v>637.12678621847817</c:v>
                </c:pt>
                <c:pt idx="2573">
                  <c:v>363.83292791949913</c:v>
                </c:pt>
                <c:pt idx="2574">
                  <c:v>31.856339310923879</c:v>
                </c:pt>
                <c:pt idx="2575">
                  <c:v>288.3837032357323</c:v>
                </c:pt>
                <c:pt idx="2576">
                  <c:v>18.443143811587479</c:v>
                </c:pt>
                <c:pt idx="2577">
                  <c:v>236.4075706758037</c:v>
                </c:pt>
                <c:pt idx="2578">
                  <c:v>87.185770745686028</c:v>
                </c:pt>
                <c:pt idx="2579">
                  <c:v>93.892368495354518</c:v>
                </c:pt>
                <c:pt idx="2580">
                  <c:v>9335.5840675381296</c:v>
                </c:pt>
                <c:pt idx="2581">
                  <c:v>5.0299483122511432</c:v>
                </c:pt>
                <c:pt idx="2582">
                  <c:v>58.682730309596671</c:v>
                </c:pt>
                <c:pt idx="2583">
                  <c:v>1770.541805912402</c:v>
                </c:pt>
                <c:pt idx="2584">
                  <c:v>749.46229852541694</c:v>
                </c:pt>
                <c:pt idx="2585">
                  <c:v>1547.547430735935</c:v>
                </c:pt>
                <c:pt idx="2586">
                  <c:v>11.736546061919331</c:v>
                </c:pt>
                <c:pt idx="2587">
                  <c:v>378.92277285625221</c:v>
                </c:pt>
                <c:pt idx="2588">
                  <c:v>43.592885372843241</c:v>
                </c:pt>
                <c:pt idx="2589">
                  <c:v>2825.1543020477261</c:v>
                </c:pt>
                <c:pt idx="2590">
                  <c:v>1919.7636058425201</c:v>
                </c:pt>
                <c:pt idx="2591">
                  <c:v>30.179689873506859</c:v>
                </c:pt>
                <c:pt idx="2592">
                  <c:v>117.3654606191933</c:v>
                </c:pt>
                <c:pt idx="2593">
                  <c:v>63.712678621847807</c:v>
                </c:pt>
                <c:pt idx="2594">
                  <c:v>1133.415019693924</c:v>
                </c:pt>
                <c:pt idx="2595">
                  <c:v>5.0299483122511432</c:v>
                </c:pt>
                <c:pt idx="2596">
                  <c:v>786.34858614859536</c:v>
                </c:pt>
                <c:pt idx="2597">
                  <c:v>546.58771659795752</c:v>
                </c:pt>
                <c:pt idx="2598">
                  <c:v>110.65886286952509</c:v>
                </c:pt>
                <c:pt idx="2599">
                  <c:v>674.01307384165318</c:v>
                </c:pt>
                <c:pt idx="2600">
                  <c:v>452.69534810260262</c:v>
                </c:pt>
                <c:pt idx="2601">
                  <c:v>36.886287623175043</c:v>
                </c:pt>
                <c:pt idx="2602">
                  <c:v>28.503040436089812</c:v>
                </c:pt>
                <c:pt idx="2603">
                  <c:v>48.622833685094378</c:v>
                </c:pt>
                <c:pt idx="2604">
                  <c:v>848.3846153330262</c:v>
                </c:pt>
                <c:pt idx="2605">
                  <c:v>38.562937060592098</c:v>
                </c:pt>
                <c:pt idx="2606">
                  <c:v>5.0299483122511432</c:v>
                </c:pt>
                <c:pt idx="2607">
                  <c:v>122.39540893144451</c:v>
                </c:pt>
                <c:pt idx="2608">
                  <c:v>171.018242616539</c:v>
                </c:pt>
                <c:pt idx="2609">
                  <c:v>117.3654606191933</c:v>
                </c:pt>
                <c:pt idx="2610">
                  <c:v>229.70097292613551</c:v>
                </c:pt>
                <c:pt idx="2611">
                  <c:v>50.299483122511432</c:v>
                </c:pt>
                <c:pt idx="2612">
                  <c:v>585.15065365854969</c:v>
                </c:pt>
                <c:pt idx="2613">
                  <c:v>65.389328059264642</c:v>
                </c:pt>
                <c:pt idx="2614">
                  <c:v>102.27561568243991</c:v>
                </c:pt>
                <c:pt idx="2615">
                  <c:v>306.82684704731952</c:v>
                </c:pt>
                <c:pt idx="2616">
                  <c:v>576.76740647146437</c:v>
                </c:pt>
                <c:pt idx="2617">
                  <c:v>70.419276371516005</c:v>
                </c:pt>
                <c:pt idx="2618">
                  <c:v>2129.34478551965</c:v>
                </c:pt>
                <c:pt idx="2619">
                  <c:v>119.0421100566104</c:v>
                </c:pt>
                <c:pt idx="2620">
                  <c:v>1146.828215193261</c:v>
                </c:pt>
                <c:pt idx="2621">
                  <c:v>798.08513221051476</c:v>
                </c:pt>
                <c:pt idx="2622">
                  <c:v>4260.3662204767197</c:v>
                </c:pt>
                <c:pt idx="2623">
                  <c:v>160.95834599203661</c:v>
                </c:pt>
                <c:pt idx="2624">
                  <c:v>191.13803586554349</c:v>
                </c:pt>
                <c:pt idx="2625">
                  <c:v>149.22179993011719</c:v>
                </c:pt>
                <c:pt idx="2626">
                  <c:v>67.065977496681427</c:v>
                </c:pt>
                <c:pt idx="2627">
                  <c:v>65.389328059264642</c:v>
                </c:pt>
                <c:pt idx="2628">
                  <c:v>487.90498628836099</c:v>
                </c:pt>
                <c:pt idx="2629">
                  <c:v>657.24657946748277</c:v>
                </c:pt>
                <c:pt idx="2630">
                  <c:v>0</c:v>
                </c:pt>
                <c:pt idx="2631">
                  <c:v>20.11979324900458</c:v>
                </c:pt>
                <c:pt idx="2632">
                  <c:v>1128.385071381673</c:v>
                </c:pt>
                <c:pt idx="2633">
                  <c:v>58.682730309596671</c:v>
                </c:pt>
                <c:pt idx="2634">
                  <c:v>2047.1889630862161</c:v>
                </c:pt>
                <c:pt idx="2635">
                  <c:v>67.065977496681427</c:v>
                </c:pt>
                <c:pt idx="2636">
                  <c:v>5.0299483122511432</c:v>
                </c:pt>
                <c:pt idx="2637">
                  <c:v>87.185770745686028</c:v>
                </c:pt>
                <c:pt idx="2638">
                  <c:v>124.07205836886151</c:v>
                </c:pt>
                <c:pt idx="2639">
                  <c:v>274.97050773639552</c:v>
                </c:pt>
                <c:pt idx="2640">
                  <c:v>130.77865611852971</c:v>
                </c:pt>
                <c:pt idx="2641">
                  <c:v>6.706597749668191</c:v>
                </c:pt>
                <c:pt idx="2642">
                  <c:v>57.006080872179623</c:v>
                </c:pt>
                <c:pt idx="2643">
                  <c:v>82.155822433434921</c:v>
                </c:pt>
                <c:pt idx="2644">
                  <c:v>135.808604430781</c:v>
                </c:pt>
                <c:pt idx="2645">
                  <c:v>2635.6929156196002</c:v>
                </c:pt>
                <c:pt idx="2646">
                  <c:v>5.0299483122511432</c:v>
                </c:pt>
                <c:pt idx="2647">
                  <c:v>31.856339310923879</c:v>
                </c:pt>
                <c:pt idx="2648">
                  <c:v>186.10808755329231</c:v>
                </c:pt>
                <c:pt idx="2649">
                  <c:v>427.54560654134718</c:v>
                </c:pt>
                <c:pt idx="2650">
                  <c:v>10126.96260199897</c:v>
                </c:pt>
                <c:pt idx="2651">
                  <c:v>7281.6885067022404</c:v>
                </c:pt>
                <c:pt idx="2652">
                  <c:v>1676.649437417047</c:v>
                </c:pt>
                <c:pt idx="2653">
                  <c:v>1064.672392759825</c:v>
                </c:pt>
                <c:pt idx="2654">
                  <c:v>1864.4341744077569</c:v>
                </c:pt>
                <c:pt idx="2655">
                  <c:v>5579.8893277239349</c:v>
                </c:pt>
                <c:pt idx="2656">
                  <c:v>4255.336272164468</c:v>
                </c:pt>
                <c:pt idx="2657">
                  <c:v>9144.4460316725708</c:v>
                </c:pt>
                <c:pt idx="2658">
                  <c:v>417.48570991684392</c:v>
                </c:pt>
                <c:pt idx="2659">
                  <c:v>5648.6319546580344</c:v>
                </c:pt>
                <c:pt idx="2660">
                  <c:v>2603.8365763086758</c:v>
                </c:pt>
                <c:pt idx="2661">
                  <c:v>506.34813009994849</c:v>
                </c:pt>
                <c:pt idx="2662">
                  <c:v>0</c:v>
                </c:pt>
                <c:pt idx="2663">
                  <c:v>147.5451504927002</c:v>
                </c:pt>
                <c:pt idx="2664">
                  <c:v>296.76695042281722</c:v>
                </c:pt>
                <c:pt idx="2665">
                  <c:v>249.82076617514011</c:v>
                </c:pt>
                <c:pt idx="2666">
                  <c:v>6.706597749668191</c:v>
                </c:pt>
                <c:pt idx="2667">
                  <c:v>21.796442686421461</c:v>
                </c:pt>
                <c:pt idx="2668">
                  <c:v>15.08984493675343</c:v>
                </c:pt>
                <c:pt idx="2669">
                  <c:v>114.0121617443593</c:v>
                </c:pt>
                <c:pt idx="2670">
                  <c:v>226.3476740513014</c:v>
                </c:pt>
                <c:pt idx="2671">
                  <c:v>380.59942229366982</c:v>
                </c:pt>
                <c:pt idx="2672">
                  <c:v>0</c:v>
                </c:pt>
                <c:pt idx="2673">
                  <c:v>1210.5408938151099</c:v>
                </c:pt>
                <c:pt idx="2674">
                  <c:v>1125.0317725068389</c:v>
                </c:pt>
                <c:pt idx="2675">
                  <c:v>1.676649437417048</c:v>
                </c:pt>
                <c:pt idx="2676">
                  <c:v>26.82639099867276</c:v>
                </c:pt>
                <c:pt idx="2677">
                  <c:v>670.65977496682001</c:v>
                </c:pt>
                <c:pt idx="2678">
                  <c:v>68.742626934098965</c:v>
                </c:pt>
                <c:pt idx="2679">
                  <c:v>70.419276371516005</c:v>
                </c:pt>
                <c:pt idx="2680">
                  <c:v>137.48525386819799</c:v>
                </c:pt>
                <c:pt idx="2681">
                  <c:v>554.97096378504239</c:v>
                </c:pt>
                <c:pt idx="2682">
                  <c:v>8.3832471870852405</c:v>
                </c:pt>
                <c:pt idx="2683">
                  <c:v>16.76649437417047</c:v>
                </c:pt>
                <c:pt idx="2684">
                  <c:v>6.706597749668191</c:v>
                </c:pt>
                <c:pt idx="2685">
                  <c:v>8.3832471870852405</c:v>
                </c:pt>
                <c:pt idx="2686">
                  <c:v>18.443143811587479</c:v>
                </c:pt>
                <c:pt idx="2687">
                  <c:v>3.3532988748340951</c:v>
                </c:pt>
                <c:pt idx="2688">
                  <c:v>5.0299483122511432</c:v>
                </c:pt>
                <c:pt idx="2689">
                  <c:v>1.676649437417048</c:v>
                </c:pt>
                <c:pt idx="2690">
                  <c:v>8.3832471870852405</c:v>
                </c:pt>
                <c:pt idx="2691">
                  <c:v>20.11979324900458</c:v>
                </c:pt>
                <c:pt idx="2692">
                  <c:v>1.676649437417048</c:v>
                </c:pt>
                <c:pt idx="2693">
                  <c:v>1.676649437417048</c:v>
                </c:pt>
                <c:pt idx="2694">
                  <c:v>0</c:v>
                </c:pt>
                <c:pt idx="2695">
                  <c:v>6.706597749668191</c:v>
                </c:pt>
                <c:pt idx="2696">
                  <c:v>58.682730309596671</c:v>
                </c:pt>
                <c:pt idx="2697">
                  <c:v>18.443143811587479</c:v>
                </c:pt>
                <c:pt idx="2698">
                  <c:v>16.76649437417047</c:v>
                </c:pt>
                <c:pt idx="2699">
                  <c:v>15.08984493675343</c:v>
                </c:pt>
                <c:pt idx="2700">
                  <c:v>5.0299483122511432</c:v>
                </c:pt>
                <c:pt idx="2701">
                  <c:v>20.11979324900458</c:v>
                </c:pt>
                <c:pt idx="2702">
                  <c:v>18.443143811587479</c:v>
                </c:pt>
                <c:pt idx="2703">
                  <c:v>21.796442686421461</c:v>
                </c:pt>
                <c:pt idx="2704">
                  <c:v>5.0299483122511432</c:v>
                </c:pt>
                <c:pt idx="2705">
                  <c:v>21.796442686421461</c:v>
                </c:pt>
                <c:pt idx="2706">
                  <c:v>28.503040436089812</c:v>
                </c:pt>
                <c:pt idx="2707">
                  <c:v>372.21617510658302</c:v>
                </c:pt>
                <c:pt idx="2708">
                  <c:v>26.82639099867276</c:v>
                </c:pt>
                <c:pt idx="2709">
                  <c:v>375.5694739814187</c:v>
                </c:pt>
                <c:pt idx="2710">
                  <c:v>90.539069620520607</c:v>
                </c:pt>
                <c:pt idx="2711">
                  <c:v>135.808604430781</c:v>
                </c:pt>
                <c:pt idx="2712">
                  <c:v>1041.199300635986</c:v>
                </c:pt>
                <c:pt idx="2713">
                  <c:v>273.29385829897723</c:v>
                </c:pt>
                <c:pt idx="2714">
                  <c:v>1403.35557911807</c:v>
                </c:pt>
                <c:pt idx="2715">
                  <c:v>1267.546974687288</c:v>
                </c:pt>
                <c:pt idx="2716">
                  <c:v>2605.5132257460918</c:v>
                </c:pt>
                <c:pt idx="2717">
                  <c:v>2685.9923987421112</c:v>
                </c:pt>
                <c:pt idx="2718">
                  <c:v>100702.9185101427</c:v>
                </c:pt>
                <c:pt idx="2719">
                  <c:v>8919.7750070586935</c:v>
                </c:pt>
                <c:pt idx="2720">
                  <c:v>1121.6784736320051</c:v>
                </c:pt>
                <c:pt idx="2721">
                  <c:v>439.28215260326652</c:v>
                </c:pt>
                <c:pt idx="2722">
                  <c:v>2845.2740952967301</c:v>
                </c:pt>
                <c:pt idx="2723">
                  <c:v>484.55168741352679</c:v>
                </c:pt>
                <c:pt idx="2724">
                  <c:v>856.76786252011152</c:v>
                </c:pt>
                <c:pt idx="2725">
                  <c:v>21.796442686421461</c:v>
                </c:pt>
                <c:pt idx="2726">
                  <c:v>82.155822433434921</c:v>
                </c:pt>
                <c:pt idx="2727">
                  <c:v>55.329431434762412</c:v>
                </c:pt>
                <c:pt idx="2728">
                  <c:v>72.09592580893306</c:v>
                </c:pt>
                <c:pt idx="2729">
                  <c:v>1.676649437417048</c:v>
                </c:pt>
                <c:pt idx="2730">
                  <c:v>204.55123136487981</c:v>
                </c:pt>
                <c:pt idx="2731">
                  <c:v>0</c:v>
                </c:pt>
                <c:pt idx="2732">
                  <c:v>1448.6251139283299</c:v>
                </c:pt>
                <c:pt idx="2733">
                  <c:v>710.8993614648283</c:v>
                </c:pt>
                <c:pt idx="2734">
                  <c:v>1031.139404011484</c:v>
                </c:pt>
                <c:pt idx="2735">
                  <c:v>771.25874121184199</c:v>
                </c:pt>
                <c:pt idx="2736">
                  <c:v>466.10854360193929</c:v>
                </c:pt>
                <c:pt idx="2737">
                  <c:v>482.87503797610862</c:v>
                </c:pt>
                <c:pt idx="2738">
                  <c:v>617.00699296947357</c:v>
                </c:pt>
                <c:pt idx="2739">
                  <c:v>370.53952566916757</c:v>
                </c:pt>
                <c:pt idx="2740">
                  <c:v>803.11508052276599</c:v>
                </c:pt>
                <c:pt idx="2741">
                  <c:v>836.64806927110703</c:v>
                </c:pt>
                <c:pt idx="2742">
                  <c:v>164.31164486687069</c:v>
                </c:pt>
                <c:pt idx="2743">
                  <c:v>100.59896624502301</c:v>
                </c:pt>
                <c:pt idx="2744">
                  <c:v>90.539069620520607</c:v>
                </c:pt>
                <c:pt idx="2745">
                  <c:v>23.473092123838668</c:v>
                </c:pt>
                <c:pt idx="2746">
                  <c:v>28.503040436089812</c:v>
                </c:pt>
                <c:pt idx="2747">
                  <c:v>207.90453023971389</c:v>
                </c:pt>
                <c:pt idx="2748">
                  <c:v>36.886287623175043</c:v>
                </c:pt>
                <c:pt idx="2749">
                  <c:v>186.10808755329231</c:v>
                </c:pt>
                <c:pt idx="2750">
                  <c:v>98.92231680760554</c:v>
                </c:pt>
                <c:pt idx="2751">
                  <c:v>437.60550316584948</c:v>
                </c:pt>
                <c:pt idx="2752">
                  <c:v>212.9344785519651</c:v>
                </c:pt>
                <c:pt idx="2753">
                  <c:v>45.269534810260303</c:v>
                </c:pt>
                <c:pt idx="2754">
                  <c:v>31.856339310923879</c:v>
                </c:pt>
                <c:pt idx="2755">
                  <c:v>93.892368495354518</c:v>
                </c:pt>
                <c:pt idx="2756">
                  <c:v>115.6888111817763</c:v>
                </c:pt>
                <c:pt idx="2757">
                  <c:v>18.443143811587479</c:v>
                </c:pt>
                <c:pt idx="2758">
                  <c:v>50.299483122511432</c:v>
                </c:pt>
                <c:pt idx="2759">
                  <c:v>8.3832471870852405</c:v>
                </c:pt>
                <c:pt idx="2760">
                  <c:v>3133.6577985324629</c:v>
                </c:pt>
                <c:pt idx="2761">
                  <c:v>88.862420183103538</c:v>
                </c:pt>
                <c:pt idx="2762">
                  <c:v>11.736546061919331</c:v>
                </c:pt>
                <c:pt idx="2763">
                  <c:v>3.3532988748340951</c:v>
                </c:pt>
                <c:pt idx="2764">
                  <c:v>77.125874121183728</c:v>
                </c:pt>
                <c:pt idx="2765">
                  <c:v>15.08984493675343</c:v>
                </c:pt>
                <c:pt idx="2766">
                  <c:v>11.736546061919331</c:v>
                </c:pt>
                <c:pt idx="2767">
                  <c:v>0</c:v>
                </c:pt>
                <c:pt idx="2768">
                  <c:v>28.503040436089812</c:v>
                </c:pt>
                <c:pt idx="2769">
                  <c:v>85.509121308269442</c:v>
                </c:pt>
                <c:pt idx="2770">
                  <c:v>115.6888111817763</c:v>
                </c:pt>
                <c:pt idx="2771">
                  <c:v>165.98829430428779</c:v>
                </c:pt>
                <c:pt idx="2772">
                  <c:v>0</c:v>
                </c:pt>
                <c:pt idx="2773">
                  <c:v>1.676649437417048</c:v>
                </c:pt>
                <c:pt idx="2774">
                  <c:v>0</c:v>
                </c:pt>
                <c:pt idx="2775">
                  <c:v>11.736546061919331</c:v>
                </c:pt>
                <c:pt idx="2776">
                  <c:v>1.676649437417048</c:v>
                </c:pt>
                <c:pt idx="2777">
                  <c:v>0</c:v>
                </c:pt>
                <c:pt idx="2778">
                  <c:v>16.76649437417047</c:v>
                </c:pt>
                <c:pt idx="2779">
                  <c:v>25.14974156125572</c:v>
                </c:pt>
                <c:pt idx="2780">
                  <c:v>310.18014592215383</c:v>
                </c:pt>
                <c:pt idx="2781">
                  <c:v>25.14974156125572</c:v>
                </c:pt>
                <c:pt idx="2782">
                  <c:v>352.09638185757842</c:v>
                </c:pt>
                <c:pt idx="2783">
                  <c:v>35.209638185758003</c:v>
                </c:pt>
                <c:pt idx="2784">
                  <c:v>38.562937060592098</c:v>
                </c:pt>
                <c:pt idx="2785">
                  <c:v>26.82639099867276</c:v>
                </c:pt>
                <c:pt idx="2786">
                  <c:v>18.443143811587479</c:v>
                </c:pt>
                <c:pt idx="2787">
                  <c:v>20.11979324900458</c:v>
                </c:pt>
                <c:pt idx="2788">
                  <c:v>20.11979324900458</c:v>
                </c:pt>
                <c:pt idx="2789">
                  <c:v>98.92231680760554</c:v>
                </c:pt>
                <c:pt idx="2790">
                  <c:v>117.3654606191933</c:v>
                </c:pt>
                <c:pt idx="2791">
                  <c:v>25.14974156125572</c:v>
                </c:pt>
                <c:pt idx="2792">
                  <c:v>83.832471870851975</c:v>
                </c:pt>
                <c:pt idx="2793">
                  <c:v>13.41319549933638</c:v>
                </c:pt>
                <c:pt idx="2794">
                  <c:v>11.736546061919331</c:v>
                </c:pt>
                <c:pt idx="2795">
                  <c:v>0</c:v>
                </c:pt>
                <c:pt idx="2796">
                  <c:v>1.676649437417048</c:v>
                </c:pt>
                <c:pt idx="2797">
                  <c:v>0</c:v>
                </c:pt>
                <c:pt idx="2798">
                  <c:v>0</c:v>
                </c:pt>
                <c:pt idx="2799">
                  <c:v>0</c:v>
                </c:pt>
                <c:pt idx="2800">
                  <c:v>20.11979324900458</c:v>
                </c:pt>
                <c:pt idx="2801">
                  <c:v>5.0299483122511432</c:v>
                </c:pt>
                <c:pt idx="2802">
                  <c:v>1.676649437417048</c:v>
                </c:pt>
                <c:pt idx="2803">
                  <c:v>41.916235935426201</c:v>
                </c:pt>
                <c:pt idx="2804">
                  <c:v>3.3532988748340951</c:v>
                </c:pt>
                <c:pt idx="2805">
                  <c:v>3.3532988748340951</c:v>
                </c:pt>
                <c:pt idx="2806">
                  <c:v>1.676649437417048</c:v>
                </c:pt>
                <c:pt idx="2807">
                  <c:v>444.31210091551759</c:v>
                </c:pt>
                <c:pt idx="2808">
                  <c:v>78.802523558601251</c:v>
                </c:pt>
                <c:pt idx="2809">
                  <c:v>169.34159317912179</c:v>
                </c:pt>
                <c:pt idx="2810">
                  <c:v>53.652781997345492</c:v>
                </c:pt>
                <c:pt idx="2811">
                  <c:v>65.389328059264642</c:v>
                </c:pt>
                <c:pt idx="2812">
                  <c:v>11.736546061919331</c:v>
                </c:pt>
                <c:pt idx="2813">
                  <c:v>67.065977496681427</c:v>
                </c:pt>
                <c:pt idx="2814">
                  <c:v>20.11979324900458</c:v>
                </c:pt>
                <c:pt idx="2815">
                  <c:v>392.33596835558882</c:v>
                </c:pt>
                <c:pt idx="2816">
                  <c:v>11.736546061919331</c:v>
                </c:pt>
                <c:pt idx="2817">
                  <c:v>0</c:v>
                </c:pt>
                <c:pt idx="2818">
                  <c:v>590.18060197080104</c:v>
                </c:pt>
                <c:pt idx="2819">
                  <c:v>20.11979324900458</c:v>
                </c:pt>
                <c:pt idx="2820">
                  <c:v>2405.9919426934639</c:v>
                </c:pt>
                <c:pt idx="2821">
                  <c:v>1.676649437417048</c:v>
                </c:pt>
                <c:pt idx="2822">
                  <c:v>5.0299483122511432</c:v>
                </c:pt>
                <c:pt idx="2823">
                  <c:v>0</c:v>
                </c:pt>
                <c:pt idx="2824">
                  <c:v>0</c:v>
                </c:pt>
                <c:pt idx="2825">
                  <c:v>0</c:v>
                </c:pt>
                <c:pt idx="2826">
                  <c:v>0</c:v>
                </c:pt>
                <c:pt idx="2827">
                  <c:v>0</c:v>
                </c:pt>
                <c:pt idx="2828">
                  <c:v>0</c:v>
                </c:pt>
                <c:pt idx="2829">
                  <c:v>0</c:v>
                </c:pt>
                <c:pt idx="2830">
                  <c:v>0</c:v>
                </c:pt>
                <c:pt idx="2831">
                  <c:v>0</c:v>
                </c:pt>
                <c:pt idx="2832">
                  <c:v>0</c:v>
                </c:pt>
                <c:pt idx="2833">
                  <c:v>0</c:v>
                </c:pt>
                <c:pt idx="2834">
                  <c:v>0</c:v>
                </c:pt>
                <c:pt idx="2835">
                  <c:v>1.676649437417048</c:v>
                </c:pt>
                <c:pt idx="2836">
                  <c:v>1.676649437417048</c:v>
                </c:pt>
                <c:pt idx="2837">
                  <c:v>15.08984493675343</c:v>
                </c:pt>
                <c:pt idx="2838">
                  <c:v>0</c:v>
                </c:pt>
                <c:pt idx="2839">
                  <c:v>122.39540893144451</c:v>
                </c:pt>
                <c:pt idx="2840">
                  <c:v>171.018242616539</c:v>
                </c:pt>
                <c:pt idx="2841">
                  <c:v>1.676649437417048</c:v>
                </c:pt>
                <c:pt idx="2842">
                  <c:v>0</c:v>
                </c:pt>
                <c:pt idx="2843">
                  <c:v>1.676649437417048</c:v>
                </c:pt>
                <c:pt idx="2844">
                  <c:v>8.3832471870852405</c:v>
                </c:pt>
                <c:pt idx="2845">
                  <c:v>23.473092123838668</c:v>
                </c:pt>
                <c:pt idx="2846">
                  <c:v>834.97141983368977</c:v>
                </c:pt>
                <c:pt idx="2847">
                  <c:v>217.96442686421631</c:v>
                </c:pt>
                <c:pt idx="2848">
                  <c:v>1483.834752114087</c:v>
                </c:pt>
                <c:pt idx="2849">
                  <c:v>20.11979324900458</c:v>
                </c:pt>
                <c:pt idx="2850">
                  <c:v>315.21009423440501</c:v>
                </c:pt>
                <c:pt idx="2851">
                  <c:v>85.509121308269442</c:v>
                </c:pt>
                <c:pt idx="2852">
                  <c:v>214.61112798938211</c:v>
                </c:pt>
                <c:pt idx="2853">
                  <c:v>642.15673453072952</c:v>
                </c:pt>
                <c:pt idx="2854">
                  <c:v>90.539069620520607</c:v>
                </c:pt>
                <c:pt idx="2855">
                  <c:v>1881.200668781928</c:v>
                </c:pt>
                <c:pt idx="2856">
                  <c:v>1.676649437417048</c:v>
                </c:pt>
                <c:pt idx="2857">
                  <c:v>5.0299483122511432</c:v>
                </c:pt>
                <c:pt idx="2858">
                  <c:v>511.37807841219791</c:v>
                </c:pt>
                <c:pt idx="2859">
                  <c:v>410.77911216717621</c:v>
                </c:pt>
                <c:pt idx="2860">
                  <c:v>927.18713889162757</c:v>
                </c:pt>
                <c:pt idx="2861">
                  <c:v>1604.5535116081151</c:v>
                </c:pt>
                <c:pt idx="2862">
                  <c:v>459.40194585226948</c:v>
                </c:pt>
                <c:pt idx="2863">
                  <c:v>680.71967159132157</c:v>
                </c:pt>
                <c:pt idx="2864">
                  <c:v>511.37807841219791</c:v>
                </c:pt>
                <c:pt idx="2865">
                  <c:v>972.45667370188767</c:v>
                </c:pt>
                <c:pt idx="2866">
                  <c:v>771.25874121184199</c:v>
                </c:pt>
                <c:pt idx="2867">
                  <c:v>150.89844936753431</c:v>
                </c:pt>
                <c:pt idx="2868">
                  <c:v>8386.6004859600671</c:v>
                </c:pt>
                <c:pt idx="2869">
                  <c:v>836.64806927110703</c:v>
                </c:pt>
                <c:pt idx="2870">
                  <c:v>2917.370021105663</c:v>
                </c:pt>
                <c:pt idx="2871">
                  <c:v>2040.482365336547</c:v>
                </c:pt>
                <c:pt idx="2872">
                  <c:v>4391.14487659525</c:v>
                </c:pt>
                <c:pt idx="2873">
                  <c:v>4414.617968719087</c:v>
                </c:pt>
                <c:pt idx="2874">
                  <c:v>6798.8134687261299</c:v>
                </c:pt>
                <c:pt idx="2875">
                  <c:v>682.39632102873838</c:v>
                </c:pt>
                <c:pt idx="2876">
                  <c:v>4703.0016719548203</c:v>
                </c:pt>
                <c:pt idx="2877">
                  <c:v>437.60550316584948</c:v>
                </c:pt>
                <c:pt idx="2878">
                  <c:v>286.70705379831509</c:v>
                </c:pt>
                <c:pt idx="2879">
                  <c:v>427.54560654134718</c:v>
                </c:pt>
                <c:pt idx="2880">
                  <c:v>370.53952566916757</c:v>
                </c:pt>
                <c:pt idx="2881">
                  <c:v>4506.8336877770234</c:v>
                </c:pt>
                <c:pt idx="2882">
                  <c:v>897.00744901812061</c:v>
                </c:pt>
                <c:pt idx="2883">
                  <c:v>15.08984493675343</c:v>
                </c:pt>
                <c:pt idx="2884">
                  <c:v>18.443143811587479</c:v>
                </c:pt>
                <c:pt idx="2885">
                  <c:v>15.08984493675343</c:v>
                </c:pt>
                <c:pt idx="2886">
                  <c:v>8.3832471870852405</c:v>
                </c:pt>
                <c:pt idx="2887">
                  <c:v>6.706597749668191</c:v>
                </c:pt>
                <c:pt idx="2888">
                  <c:v>638.80343565589556</c:v>
                </c:pt>
                <c:pt idx="2889">
                  <c:v>63.712678621847807</c:v>
                </c:pt>
                <c:pt idx="2890">
                  <c:v>5.0299483122511432</c:v>
                </c:pt>
                <c:pt idx="2891">
                  <c:v>30.179689873506859</c:v>
                </c:pt>
                <c:pt idx="2892">
                  <c:v>43.592885372843241</c:v>
                </c:pt>
                <c:pt idx="2893">
                  <c:v>41.916235935426201</c:v>
                </c:pt>
                <c:pt idx="2894">
                  <c:v>1.676649437417048</c:v>
                </c:pt>
                <c:pt idx="2895">
                  <c:v>5.0299483122511432</c:v>
                </c:pt>
                <c:pt idx="2896">
                  <c:v>1.676649437417048</c:v>
                </c:pt>
                <c:pt idx="2897">
                  <c:v>60.359379747013591</c:v>
                </c:pt>
                <c:pt idx="2898">
                  <c:v>25.14974156125572</c:v>
                </c:pt>
                <c:pt idx="2899">
                  <c:v>6.706597749668191</c:v>
                </c:pt>
                <c:pt idx="2900">
                  <c:v>13.41319549933638</c:v>
                </c:pt>
                <c:pt idx="2901">
                  <c:v>0</c:v>
                </c:pt>
                <c:pt idx="2902">
                  <c:v>3.3532988748340951</c:v>
                </c:pt>
                <c:pt idx="2903">
                  <c:v>83.832471870851975</c:v>
                </c:pt>
                <c:pt idx="2904">
                  <c:v>306.82684704731952</c:v>
                </c:pt>
                <c:pt idx="2905">
                  <c:v>523.11462447411839</c:v>
                </c:pt>
                <c:pt idx="2906">
                  <c:v>543.23441772312344</c:v>
                </c:pt>
                <c:pt idx="2907">
                  <c:v>2343.9559135090331</c:v>
                </c:pt>
                <c:pt idx="2908">
                  <c:v>112.33551230694221</c:v>
                </c:pt>
                <c:pt idx="2909">
                  <c:v>31.856339310923879</c:v>
                </c:pt>
                <c:pt idx="2910">
                  <c:v>51.97613255992848</c:v>
                </c:pt>
                <c:pt idx="2911">
                  <c:v>20.11979324900458</c:v>
                </c:pt>
                <c:pt idx="2912">
                  <c:v>278.32380661122983</c:v>
                </c:pt>
                <c:pt idx="2913">
                  <c:v>100.59896624502301</c:v>
                </c:pt>
                <c:pt idx="2914">
                  <c:v>18.443143811587479</c:v>
                </c:pt>
                <c:pt idx="2915">
                  <c:v>3.3532988748340951</c:v>
                </c:pt>
                <c:pt idx="2916">
                  <c:v>10.059896624502301</c:v>
                </c:pt>
                <c:pt idx="2917">
                  <c:v>70.419276371516005</c:v>
                </c:pt>
                <c:pt idx="2918">
                  <c:v>36.886287623175043</c:v>
                </c:pt>
                <c:pt idx="2919">
                  <c:v>30.179689873506859</c:v>
                </c:pt>
                <c:pt idx="2920">
                  <c:v>26.82639099867276</c:v>
                </c:pt>
                <c:pt idx="2921">
                  <c:v>20.11979324900458</c:v>
                </c:pt>
                <c:pt idx="2922">
                  <c:v>51.97613255992848</c:v>
                </c:pt>
                <c:pt idx="2923">
                  <c:v>420.83900879167891</c:v>
                </c:pt>
                <c:pt idx="2924">
                  <c:v>471.13849191419041</c:v>
                </c:pt>
                <c:pt idx="2925">
                  <c:v>449.342049227769</c:v>
                </c:pt>
                <c:pt idx="2926">
                  <c:v>28.503040436089812</c:v>
                </c:pt>
                <c:pt idx="2927">
                  <c:v>316.88674367182199</c:v>
                </c:pt>
                <c:pt idx="2928">
                  <c:v>75.449224683767198</c:v>
                </c:pt>
                <c:pt idx="2929">
                  <c:v>11.736546061919331</c:v>
                </c:pt>
                <c:pt idx="2930">
                  <c:v>30.179689873506859</c:v>
                </c:pt>
                <c:pt idx="2931">
                  <c:v>8.3832471870852405</c:v>
                </c:pt>
                <c:pt idx="2932">
                  <c:v>10.059896624502301</c:v>
                </c:pt>
                <c:pt idx="2933">
                  <c:v>53.652781997345492</c:v>
                </c:pt>
                <c:pt idx="2934">
                  <c:v>18.443143811587479</c:v>
                </c:pt>
                <c:pt idx="2935">
                  <c:v>3901.5632408694701</c:v>
                </c:pt>
                <c:pt idx="2936">
                  <c:v>62.036029184430767</c:v>
                </c:pt>
                <c:pt idx="2937">
                  <c:v>333.65323804599251</c:v>
                </c:pt>
                <c:pt idx="2938">
                  <c:v>125.7487078062786</c:v>
                </c:pt>
                <c:pt idx="2939">
                  <c:v>129.10200668111261</c:v>
                </c:pt>
                <c:pt idx="2940">
                  <c:v>23.473092123838668</c:v>
                </c:pt>
                <c:pt idx="2941">
                  <c:v>87.185770745686028</c:v>
                </c:pt>
                <c:pt idx="2942">
                  <c:v>41.916235935426201</c:v>
                </c:pt>
                <c:pt idx="2943">
                  <c:v>269.94055942414462</c:v>
                </c:pt>
                <c:pt idx="2944">
                  <c:v>0</c:v>
                </c:pt>
                <c:pt idx="2945">
                  <c:v>139.161903305615</c:v>
                </c:pt>
                <c:pt idx="2946">
                  <c:v>102.27561568243991</c:v>
                </c:pt>
                <c:pt idx="2947">
                  <c:v>15.08984493675343</c:v>
                </c:pt>
                <c:pt idx="2948">
                  <c:v>21.796442686421461</c:v>
                </c:pt>
                <c:pt idx="2949">
                  <c:v>293.41365154798177</c:v>
                </c:pt>
                <c:pt idx="2950">
                  <c:v>21.796442686421461</c:v>
                </c:pt>
                <c:pt idx="2951">
                  <c:v>6.706597749668191</c:v>
                </c:pt>
                <c:pt idx="2952">
                  <c:v>0</c:v>
                </c:pt>
                <c:pt idx="2953">
                  <c:v>25.14974156125572</c:v>
                </c:pt>
                <c:pt idx="2954">
                  <c:v>134.13195499336379</c:v>
                </c:pt>
                <c:pt idx="2955">
                  <c:v>2367.4290056328709</c:v>
                </c:pt>
                <c:pt idx="2956">
                  <c:v>3458.92778939137</c:v>
                </c:pt>
                <c:pt idx="2957">
                  <c:v>5.0299483122511432</c:v>
                </c:pt>
                <c:pt idx="2958">
                  <c:v>5.0299483122511432</c:v>
                </c:pt>
                <c:pt idx="2959">
                  <c:v>21.796442686421461</c:v>
                </c:pt>
                <c:pt idx="2960">
                  <c:v>0</c:v>
                </c:pt>
                <c:pt idx="2961">
                  <c:v>50.299483122511432</c:v>
                </c:pt>
                <c:pt idx="2962">
                  <c:v>13.41319549933638</c:v>
                </c:pt>
                <c:pt idx="2963">
                  <c:v>20.11979324900458</c:v>
                </c:pt>
                <c:pt idx="2964">
                  <c:v>38.562937060592098</c:v>
                </c:pt>
                <c:pt idx="2965">
                  <c:v>26.82639099867276</c:v>
                </c:pt>
                <c:pt idx="2966">
                  <c:v>11.736546061919331</c:v>
                </c:pt>
                <c:pt idx="2967">
                  <c:v>3.3532988748340951</c:v>
                </c:pt>
                <c:pt idx="2968">
                  <c:v>16.76649437417047</c:v>
                </c:pt>
                <c:pt idx="2969">
                  <c:v>26.82639099867276</c:v>
                </c:pt>
                <c:pt idx="2970">
                  <c:v>3.3532988748340951</c:v>
                </c:pt>
                <c:pt idx="2971">
                  <c:v>0</c:v>
                </c:pt>
                <c:pt idx="2972">
                  <c:v>30.179689873506859</c:v>
                </c:pt>
                <c:pt idx="2973">
                  <c:v>209.58117967713099</c:v>
                </c:pt>
                <c:pt idx="2974">
                  <c:v>301.79689873506862</c:v>
                </c:pt>
                <c:pt idx="2975">
                  <c:v>251.49741561255721</c:v>
                </c:pt>
                <c:pt idx="2976">
                  <c:v>207.90453023971389</c:v>
                </c:pt>
                <c:pt idx="2977">
                  <c:v>33.532988748340962</c:v>
                </c:pt>
                <c:pt idx="2978">
                  <c:v>5.0299483122511432</c:v>
                </c:pt>
                <c:pt idx="2979">
                  <c:v>0</c:v>
                </c:pt>
                <c:pt idx="2980">
                  <c:v>0</c:v>
                </c:pt>
                <c:pt idx="2981">
                  <c:v>3.3532988748340951</c:v>
                </c:pt>
                <c:pt idx="2982">
                  <c:v>72.09592580893306</c:v>
                </c:pt>
                <c:pt idx="2983">
                  <c:v>6.706597749668191</c:v>
                </c:pt>
                <c:pt idx="2984">
                  <c:v>0</c:v>
                </c:pt>
                <c:pt idx="2985">
                  <c:v>0</c:v>
                </c:pt>
                <c:pt idx="2986">
                  <c:v>0</c:v>
                </c:pt>
                <c:pt idx="2987">
                  <c:v>1.676649437417048</c:v>
                </c:pt>
                <c:pt idx="2988">
                  <c:v>0</c:v>
                </c:pt>
                <c:pt idx="2989">
                  <c:v>1.676649437417048</c:v>
                </c:pt>
                <c:pt idx="2990">
                  <c:v>0</c:v>
                </c:pt>
                <c:pt idx="2991">
                  <c:v>0</c:v>
                </c:pt>
                <c:pt idx="2992">
                  <c:v>0</c:v>
                </c:pt>
                <c:pt idx="2993">
                  <c:v>0</c:v>
                </c:pt>
                <c:pt idx="2994">
                  <c:v>0</c:v>
                </c:pt>
                <c:pt idx="2995">
                  <c:v>0</c:v>
                </c:pt>
                <c:pt idx="2996">
                  <c:v>0</c:v>
                </c:pt>
                <c:pt idx="2997">
                  <c:v>3.3532988748340951</c:v>
                </c:pt>
                <c:pt idx="2998">
                  <c:v>0</c:v>
                </c:pt>
                <c:pt idx="2999">
                  <c:v>0</c:v>
                </c:pt>
                <c:pt idx="3000">
                  <c:v>0</c:v>
                </c:pt>
                <c:pt idx="3001">
                  <c:v>3.3532988748340951</c:v>
                </c:pt>
                <c:pt idx="3002">
                  <c:v>0</c:v>
                </c:pt>
                <c:pt idx="3003">
                  <c:v>0</c:v>
                </c:pt>
                <c:pt idx="3004">
                  <c:v>0</c:v>
                </c:pt>
                <c:pt idx="3005">
                  <c:v>1.676649437417048</c:v>
                </c:pt>
                <c:pt idx="3006">
                  <c:v>55.329431434762412</c:v>
                </c:pt>
                <c:pt idx="3007">
                  <c:v>67.065977496681427</c:v>
                </c:pt>
                <c:pt idx="3008">
                  <c:v>1099.882030945583</c:v>
                </c:pt>
                <c:pt idx="3009">
                  <c:v>2960.9629064785072</c:v>
                </c:pt>
                <c:pt idx="3010">
                  <c:v>3.3532988748340951</c:v>
                </c:pt>
                <c:pt idx="3011">
                  <c:v>3.3532988748340951</c:v>
                </c:pt>
                <c:pt idx="3012">
                  <c:v>0</c:v>
                </c:pt>
                <c:pt idx="3013">
                  <c:v>1.676649437417048</c:v>
                </c:pt>
                <c:pt idx="3014">
                  <c:v>5.0299483122511432</c:v>
                </c:pt>
                <c:pt idx="3015">
                  <c:v>0</c:v>
                </c:pt>
                <c:pt idx="3016">
                  <c:v>0</c:v>
                </c:pt>
                <c:pt idx="3017">
                  <c:v>0</c:v>
                </c:pt>
                <c:pt idx="3018">
                  <c:v>0</c:v>
                </c:pt>
                <c:pt idx="3019">
                  <c:v>10.059896624502301</c:v>
                </c:pt>
                <c:pt idx="3020">
                  <c:v>5.0299483122511432</c:v>
                </c:pt>
                <c:pt idx="3021">
                  <c:v>31.856339310923879</c:v>
                </c:pt>
                <c:pt idx="3022">
                  <c:v>206.22788080229699</c:v>
                </c:pt>
                <c:pt idx="3023">
                  <c:v>87.185770745686028</c:v>
                </c:pt>
                <c:pt idx="3024">
                  <c:v>682.39632102873838</c:v>
                </c:pt>
                <c:pt idx="3025">
                  <c:v>3.3532988748340951</c:v>
                </c:pt>
                <c:pt idx="3026">
                  <c:v>10.059896624502301</c:v>
                </c:pt>
                <c:pt idx="3027">
                  <c:v>31.856339310923879</c:v>
                </c:pt>
                <c:pt idx="3028">
                  <c:v>10.059896624502301</c:v>
                </c:pt>
                <c:pt idx="3029">
                  <c:v>40.239586498009153</c:v>
                </c:pt>
                <c:pt idx="3030">
                  <c:v>45.269534810260303</c:v>
                </c:pt>
                <c:pt idx="3031">
                  <c:v>10.059896624502301</c:v>
                </c:pt>
                <c:pt idx="3032">
                  <c:v>8.3832471870852405</c:v>
                </c:pt>
                <c:pt idx="3033">
                  <c:v>1.676649437417048</c:v>
                </c:pt>
                <c:pt idx="3034">
                  <c:v>43.592885372843241</c:v>
                </c:pt>
                <c:pt idx="3035">
                  <c:v>23.473092123838668</c:v>
                </c:pt>
                <c:pt idx="3036">
                  <c:v>73.772575246349874</c:v>
                </c:pt>
                <c:pt idx="3037">
                  <c:v>45.269534810260303</c:v>
                </c:pt>
                <c:pt idx="3038">
                  <c:v>33.532988748340962</c:v>
                </c:pt>
                <c:pt idx="3039">
                  <c:v>177.7248403662071</c:v>
                </c:pt>
                <c:pt idx="3040">
                  <c:v>1.676649437417048</c:v>
                </c:pt>
                <c:pt idx="3041">
                  <c:v>10.059896624502301</c:v>
                </c:pt>
                <c:pt idx="3042">
                  <c:v>25.14974156125572</c:v>
                </c:pt>
                <c:pt idx="3043">
                  <c:v>21.796442686421461</c:v>
                </c:pt>
                <c:pt idx="3044">
                  <c:v>115.6888111817763</c:v>
                </c:pt>
                <c:pt idx="3045">
                  <c:v>1250.780480313118</c:v>
                </c:pt>
                <c:pt idx="3046">
                  <c:v>2828.50760092256</c:v>
                </c:pt>
                <c:pt idx="3047">
                  <c:v>137.48525386819799</c:v>
                </c:pt>
                <c:pt idx="3048">
                  <c:v>53.652781997345492</c:v>
                </c:pt>
                <c:pt idx="3049">
                  <c:v>85.509121308269442</c:v>
                </c:pt>
                <c:pt idx="3050">
                  <c:v>65.389328059264642</c:v>
                </c:pt>
                <c:pt idx="3051">
                  <c:v>1.676649437417048</c:v>
                </c:pt>
                <c:pt idx="3052">
                  <c:v>0</c:v>
                </c:pt>
                <c:pt idx="3053">
                  <c:v>87.185770745686028</c:v>
                </c:pt>
                <c:pt idx="3054">
                  <c:v>1426.8286712419081</c:v>
                </c:pt>
                <c:pt idx="3055">
                  <c:v>383.95272116850401</c:v>
                </c:pt>
                <c:pt idx="3056">
                  <c:v>352.09638185757842</c:v>
                </c:pt>
                <c:pt idx="3057">
                  <c:v>261.55731223705942</c:v>
                </c:pt>
                <c:pt idx="3058">
                  <c:v>120.71875949402749</c:v>
                </c:pt>
                <c:pt idx="3059">
                  <c:v>236.4075706758037</c:v>
                </c:pt>
                <c:pt idx="3060">
                  <c:v>50.299483122511432</c:v>
                </c:pt>
                <c:pt idx="3061">
                  <c:v>23.473092123838668</c:v>
                </c:pt>
                <c:pt idx="3062">
                  <c:v>1349.702797120724</c:v>
                </c:pt>
                <c:pt idx="3063">
                  <c:v>139.161903305615</c:v>
                </c:pt>
                <c:pt idx="3064">
                  <c:v>43.592885372843241</c:v>
                </c:pt>
                <c:pt idx="3065">
                  <c:v>1388.265734181316</c:v>
                </c:pt>
                <c:pt idx="3066">
                  <c:v>922.15719057937645</c:v>
                </c:pt>
                <c:pt idx="3067">
                  <c:v>583.47400422113355</c:v>
                </c:pt>
                <c:pt idx="3068">
                  <c:v>1492.217999301173</c:v>
                </c:pt>
                <c:pt idx="3069">
                  <c:v>9858.6986920122508</c:v>
                </c:pt>
                <c:pt idx="3070">
                  <c:v>890.30085126845245</c:v>
                </c:pt>
                <c:pt idx="3071">
                  <c:v>58.682730309596671</c:v>
                </c:pt>
                <c:pt idx="3072">
                  <c:v>725.98920640158167</c:v>
                </c:pt>
                <c:pt idx="3073">
                  <c:v>514.73137728703364</c:v>
                </c:pt>
                <c:pt idx="3074">
                  <c:v>35.209638185758003</c:v>
                </c:pt>
                <c:pt idx="3075">
                  <c:v>105.628914557274</c:v>
                </c:pt>
                <c:pt idx="3076">
                  <c:v>243.11416842547189</c:v>
                </c:pt>
                <c:pt idx="3077">
                  <c:v>60.359379747013591</c:v>
                </c:pt>
                <c:pt idx="3078">
                  <c:v>222.99437517646729</c:v>
                </c:pt>
                <c:pt idx="3079">
                  <c:v>21.796442686421461</c:v>
                </c:pt>
                <c:pt idx="3080">
                  <c:v>16.76649437417047</c:v>
                </c:pt>
                <c:pt idx="3081">
                  <c:v>31.856339310923879</c:v>
                </c:pt>
                <c:pt idx="3082">
                  <c:v>41.916235935426201</c:v>
                </c:pt>
                <c:pt idx="3083">
                  <c:v>31.856339310923879</c:v>
                </c:pt>
                <c:pt idx="3084">
                  <c:v>174.37154149137291</c:v>
                </c:pt>
                <c:pt idx="3085">
                  <c:v>102.27561568243991</c:v>
                </c:pt>
                <c:pt idx="3086">
                  <c:v>233.05427180096959</c:v>
                </c:pt>
                <c:pt idx="3087">
                  <c:v>78.802523558601251</c:v>
                </c:pt>
                <c:pt idx="3088">
                  <c:v>63.712678621847807</c:v>
                </c:pt>
                <c:pt idx="3089">
                  <c:v>3.3532988748340951</c:v>
                </c:pt>
                <c:pt idx="3090">
                  <c:v>437.60550316584948</c:v>
                </c:pt>
                <c:pt idx="3091">
                  <c:v>365.5095773569164</c:v>
                </c:pt>
                <c:pt idx="3092">
                  <c:v>229.70097292613551</c:v>
                </c:pt>
                <c:pt idx="3093">
                  <c:v>18.443143811587479</c:v>
                </c:pt>
                <c:pt idx="3094">
                  <c:v>394.0126177930062</c:v>
                </c:pt>
                <c:pt idx="3095">
                  <c:v>46.946184247677323</c:v>
                </c:pt>
                <c:pt idx="3096">
                  <c:v>75.449224683767198</c:v>
                </c:pt>
                <c:pt idx="3097">
                  <c:v>20.11979324900458</c:v>
                </c:pt>
                <c:pt idx="3098">
                  <c:v>77.125874121183728</c:v>
                </c:pt>
                <c:pt idx="3099">
                  <c:v>68.742626934098965</c:v>
                </c:pt>
                <c:pt idx="3100">
                  <c:v>3938.4495284926452</c:v>
                </c:pt>
                <c:pt idx="3101">
                  <c:v>45.269534810260303</c:v>
                </c:pt>
                <c:pt idx="3102">
                  <c:v>144.19185161786609</c:v>
                </c:pt>
                <c:pt idx="3103">
                  <c:v>48.622833685094378</c:v>
                </c:pt>
                <c:pt idx="3104">
                  <c:v>5385.3979929835577</c:v>
                </c:pt>
                <c:pt idx="3105">
                  <c:v>2727.9086346775371</c:v>
                </c:pt>
                <c:pt idx="3106">
                  <c:v>46.946184247677323</c:v>
                </c:pt>
                <c:pt idx="3107">
                  <c:v>78.802523558601251</c:v>
                </c:pt>
                <c:pt idx="3108">
                  <c:v>90.539069620520607</c:v>
                </c:pt>
                <c:pt idx="3109">
                  <c:v>135.808604430781</c:v>
                </c:pt>
                <c:pt idx="3110">
                  <c:v>90.539069620520607</c:v>
                </c:pt>
                <c:pt idx="3111">
                  <c:v>63.712678621847807</c:v>
                </c:pt>
                <c:pt idx="3112">
                  <c:v>78.802523558601251</c:v>
                </c:pt>
                <c:pt idx="3113">
                  <c:v>33.532988748340962</c:v>
                </c:pt>
                <c:pt idx="3114">
                  <c:v>11.736546061919331</c:v>
                </c:pt>
                <c:pt idx="3115">
                  <c:v>124.07205836886151</c:v>
                </c:pt>
                <c:pt idx="3116">
                  <c:v>23.473092123838668</c:v>
                </c:pt>
                <c:pt idx="3117">
                  <c:v>77.125874121183728</c:v>
                </c:pt>
                <c:pt idx="3118">
                  <c:v>35.209638185758003</c:v>
                </c:pt>
                <c:pt idx="3119">
                  <c:v>58.682730309596671</c:v>
                </c:pt>
                <c:pt idx="3120">
                  <c:v>105.628914557274</c:v>
                </c:pt>
                <c:pt idx="3121">
                  <c:v>154.25174824236839</c:v>
                </c:pt>
                <c:pt idx="3122">
                  <c:v>1441.9185161786611</c:v>
                </c:pt>
                <c:pt idx="3123">
                  <c:v>410.77911216717621</c:v>
                </c:pt>
                <c:pt idx="3124">
                  <c:v>48.622833685094378</c:v>
                </c:pt>
                <c:pt idx="3125">
                  <c:v>310.18014592215383</c:v>
                </c:pt>
                <c:pt idx="3126">
                  <c:v>105.628914557274</c:v>
                </c:pt>
                <c:pt idx="3127">
                  <c:v>97.245667370188769</c:v>
                </c:pt>
                <c:pt idx="3128">
                  <c:v>53.652781997345492</c:v>
                </c:pt>
                <c:pt idx="3129">
                  <c:v>55.329431434762412</c:v>
                </c:pt>
                <c:pt idx="3130">
                  <c:v>21.796442686421461</c:v>
                </c:pt>
                <c:pt idx="3131">
                  <c:v>37493.23471952002</c:v>
                </c:pt>
                <c:pt idx="3132">
                  <c:v>216.28777742679921</c:v>
                </c:pt>
                <c:pt idx="3133">
                  <c:v>1897.967163156098</c:v>
                </c:pt>
                <c:pt idx="3134">
                  <c:v>120.71875949402749</c:v>
                </c:pt>
                <c:pt idx="3135">
                  <c:v>57.006080872179623</c:v>
                </c:pt>
                <c:pt idx="3136">
                  <c:v>10.059896624502301</c:v>
                </c:pt>
                <c:pt idx="3137">
                  <c:v>1.676649437417048</c:v>
                </c:pt>
                <c:pt idx="3138">
                  <c:v>13.41319549933638</c:v>
                </c:pt>
                <c:pt idx="3139">
                  <c:v>0</c:v>
                </c:pt>
                <c:pt idx="3140">
                  <c:v>0</c:v>
                </c:pt>
                <c:pt idx="3141">
                  <c:v>4013.8987531764128</c:v>
                </c:pt>
                <c:pt idx="3142">
                  <c:v>125.7487078062786</c:v>
                </c:pt>
                <c:pt idx="3143">
                  <c:v>77.125874121183728</c:v>
                </c:pt>
                <c:pt idx="3144">
                  <c:v>2613.8964729331778</c:v>
                </c:pt>
                <c:pt idx="3145">
                  <c:v>1275.930221874373</c:v>
                </c:pt>
                <c:pt idx="3146">
                  <c:v>72.09592580893306</c:v>
                </c:pt>
                <c:pt idx="3147">
                  <c:v>43.592885372843241</c:v>
                </c:pt>
                <c:pt idx="3148">
                  <c:v>33.532988748340962</c:v>
                </c:pt>
                <c:pt idx="3149">
                  <c:v>20.11979324900458</c:v>
                </c:pt>
                <c:pt idx="3150">
                  <c:v>0</c:v>
                </c:pt>
                <c:pt idx="3151">
                  <c:v>687.42626934098735</c:v>
                </c:pt>
                <c:pt idx="3152">
                  <c:v>2560.2436909358321</c:v>
                </c:pt>
                <c:pt idx="3153">
                  <c:v>214.61112798938211</c:v>
                </c:pt>
                <c:pt idx="3154">
                  <c:v>100.59896624502301</c:v>
                </c:pt>
                <c:pt idx="3155">
                  <c:v>120.71875949402749</c:v>
                </c:pt>
                <c:pt idx="3156">
                  <c:v>45.269534810260303</c:v>
                </c:pt>
                <c:pt idx="3157">
                  <c:v>5.0299483122511432</c:v>
                </c:pt>
                <c:pt idx="3158">
                  <c:v>5.0299483122511432</c:v>
                </c:pt>
                <c:pt idx="3159">
                  <c:v>253.17406504997419</c:v>
                </c:pt>
                <c:pt idx="3160">
                  <c:v>25.14974156125572</c:v>
                </c:pt>
                <c:pt idx="3161">
                  <c:v>509.70142897478252</c:v>
                </c:pt>
                <c:pt idx="3162">
                  <c:v>440.95880204068351</c:v>
                </c:pt>
                <c:pt idx="3163">
                  <c:v>102.27561568243991</c:v>
                </c:pt>
                <c:pt idx="3164">
                  <c:v>229.70097292613551</c:v>
                </c:pt>
                <c:pt idx="3165">
                  <c:v>694.13286709065778</c:v>
                </c:pt>
                <c:pt idx="3166">
                  <c:v>233.05427180096959</c:v>
                </c:pt>
                <c:pt idx="3167">
                  <c:v>891.97750070586937</c:v>
                </c:pt>
                <c:pt idx="3168">
                  <c:v>236.4075706758037</c:v>
                </c:pt>
                <c:pt idx="3169">
                  <c:v>78.802523558601251</c:v>
                </c:pt>
                <c:pt idx="3170">
                  <c:v>23.473092123838668</c:v>
                </c:pt>
                <c:pt idx="3171">
                  <c:v>6.706597749668191</c:v>
                </c:pt>
                <c:pt idx="3172">
                  <c:v>97.245667370188769</c:v>
                </c:pt>
                <c:pt idx="3173">
                  <c:v>97.245667370188769</c:v>
                </c:pt>
                <c:pt idx="3174">
                  <c:v>36.886287623175043</c:v>
                </c:pt>
                <c:pt idx="3175">
                  <c:v>261.55731223705942</c:v>
                </c:pt>
                <c:pt idx="3176">
                  <c:v>1064.672392759825</c:v>
                </c:pt>
                <c:pt idx="3177">
                  <c:v>82.155822433434921</c:v>
                </c:pt>
                <c:pt idx="3178">
                  <c:v>130.77865611852971</c:v>
                </c:pt>
                <c:pt idx="3179">
                  <c:v>83.832471870851975</c:v>
                </c:pt>
                <c:pt idx="3180">
                  <c:v>518.08467616186795</c:v>
                </c:pt>
                <c:pt idx="3181">
                  <c:v>197.84463361521159</c:v>
                </c:pt>
                <c:pt idx="3182">
                  <c:v>60.359379747013591</c:v>
                </c:pt>
                <c:pt idx="3183">
                  <c:v>10.059896624502301</c:v>
                </c:pt>
                <c:pt idx="3184">
                  <c:v>0</c:v>
                </c:pt>
                <c:pt idx="3185">
                  <c:v>73.772575246349874</c:v>
                </c:pt>
                <c:pt idx="3186">
                  <c:v>1227.3073881892799</c:v>
                </c:pt>
                <c:pt idx="3187">
                  <c:v>1027.7861051366499</c:v>
                </c:pt>
                <c:pt idx="3188">
                  <c:v>1685.032684604133</c:v>
                </c:pt>
                <c:pt idx="3189">
                  <c:v>759.52219514992237</c:v>
                </c:pt>
                <c:pt idx="3190">
                  <c:v>660.59987834231697</c:v>
                </c:pt>
                <c:pt idx="3191">
                  <c:v>2369.1056550702901</c:v>
                </c:pt>
                <c:pt idx="3192">
                  <c:v>2270.1833382626828</c:v>
                </c:pt>
                <c:pt idx="3193">
                  <c:v>10080.0164177513</c:v>
                </c:pt>
                <c:pt idx="3194">
                  <c:v>3782.5211308128601</c:v>
                </c:pt>
                <c:pt idx="3195">
                  <c:v>2223.2371540150052</c:v>
                </c:pt>
                <c:pt idx="3196">
                  <c:v>5148.9904223077538</c:v>
                </c:pt>
                <c:pt idx="3197">
                  <c:v>3811.0241712489501</c:v>
                </c:pt>
                <c:pt idx="3198">
                  <c:v>518.08467616186795</c:v>
                </c:pt>
                <c:pt idx="3199">
                  <c:v>897.00744901812061</c:v>
                </c:pt>
                <c:pt idx="3200">
                  <c:v>1597.846913858446</c:v>
                </c:pt>
                <c:pt idx="3201">
                  <c:v>72.09592580893306</c:v>
                </c:pt>
                <c:pt idx="3202">
                  <c:v>57.006080872179623</c:v>
                </c:pt>
                <c:pt idx="3203">
                  <c:v>293.41365154798177</c:v>
                </c:pt>
                <c:pt idx="3204">
                  <c:v>452.69534810260262</c:v>
                </c:pt>
                <c:pt idx="3205">
                  <c:v>217.96442686421631</c:v>
                </c:pt>
                <c:pt idx="3206">
                  <c:v>1349.702797120724</c:v>
                </c:pt>
                <c:pt idx="3207">
                  <c:v>4686.2351775806483</c:v>
                </c:pt>
                <c:pt idx="3208">
                  <c:v>1.676649437417048</c:v>
                </c:pt>
                <c:pt idx="3209">
                  <c:v>1155.2114623803459</c:v>
                </c:pt>
                <c:pt idx="3210">
                  <c:v>1436.8885678664101</c:v>
                </c:pt>
                <c:pt idx="3211">
                  <c:v>107.3055639946911</c:v>
                </c:pt>
                <c:pt idx="3212">
                  <c:v>228.02432348871849</c:v>
                </c:pt>
                <c:pt idx="3213">
                  <c:v>189.46138642812639</c:v>
                </c:pt>
                <c:pt idx="3214">
                  <c:v>1166.948008442266</c:v>
                </c:pt>
                <c:pt idx="3215">
                  <c:v>130.77865611852971</c:v>
                </c:pt>
                <c:pt idx="3216">
                  <c:v>189.46138642812639</c:v>
                </c:pt>
                <c:pt idx="3217">
                  <c:v>82.155822433434921</c:v>
                </c:pt>
                <c:pt idx="3218">
                  <c:v>160.95834599203661</c:v>
                </c:pt>
                <c:pt idx="3219">
                  <c:v>637.12678621847817</c:v>
                </c:pt>
                <c:pt idx="3220">
                  <c:v>2462.9980235656431</c:v>
                </c:pt>
                <c:pt idx="3221">
                  <c:v>102.27561568243991</c:v>
                </c:pt>
                <c:pt idx="3222">
                  <c:v>705.86941315257707</c:v>
                </c:pt>
                <c:pt idx="3223">
                  <c:v>192.8146853029605</c:v>
                </c:pt>
                <c:pt idx="3224">
                  <c:v>771.25874121184199</c:v>
                </c:pt>
                <c:pt idx="3225">
                  <c:v>440.95880204068351</c:v>
                </c:pt>
                <c:pt idx="3226">
                  <c:v>4454.857555217096</c:v>
                </c:pt>
                <c:pt idx="3227">
                  <c:v>112.33551230694221</c:v>
                </c:pt>
                <c:pt idx="3228">
                  <c:v>184.4314381158753</c:v>
                </c:pt>
                <c:pt idx="3229">
                  <c:v>689.10291877840666</c:v>
                </c:pt>
                <c:pt idx="3230">
                  <c:v>910.42064451745705</c:v>
                </c:pt>
                <c:pt idx="3231">
                  <c:v>35.209638185758003</c:v>
                </c:pt>
                <c:pt idx="3232">
                  <c:v>3.3532988748340951</c:v>
                </c:pt>
                <c:pt idx="3233">
                  <c:v>8993.5475823050492</c:v>
                </c:pt>
                <c:pt idx="3234">
                  <c:v>320.24004254665618</c:v>
                </c:pt>
                <c:pt idx="3235">
                  <c:v>41.916235935426201</c:v>
                </c:pt>
                <c:pt idx="3236">
                  <c:v>92.215719057937633</c:v>
                </c:pt>
                <c:pt idx="3237">
                  <c:v>46.946184247677323</c:v>
                </c:pt>
                <c:pt idx="3238">
                  <c:v>945.63028270321297</c:v>
                </c:pt>
                <c:pt idx="3239">
                  <c:v>1101.558680383001</c:v>
                </c:pt>
                <c:pt idx="3240">
                  <c:v>2639.0462144944331</c:v>
                </c:pt>
                <c:pt idx="3241">
                  <c:v>407.42581329234253</c:v>
                </c:pt>
                <c:pt idx="3242">
                  <c:v>30.179689873506859</c:v>
                </c:pt>
                <c:pt idx="3243">
                  <c:v>1.676649437417048</c:v>
                </c:pt>
                <c:pt idx="3244">
                  <c:v>8.3832471870852405</c:v>
                </c:pt>
                <c:pt idx="3245">
                  <c:v>1.676649437417048</c:v>
                </c:pt>
                <c:pt idx="3246">
                  <c:v>1.676649437417048</c:v>
                </c:pt>
                <c:pt idx="3247">
                  <c:v>16.76649437417047</c:v>
                </c:pt>
                <c:pt idx="3248">
                  <c:v>1.676649437417048</c:v>
                </c:pt>
                <c:pt idx="3249">
                  <c:v>2613.8964729331778</c:v>
                </c:pt>
                <c:pt idx="3250">
                  <c:v>556.64761322245772</c:v>
                </c:pt>
                <c:pt idx="3251">
                  <c:v>637.12678621847817</c:v>
                </c:pt>
                <c:pt idx="3252">
                  <c:v>910.42064451745705</c:v>
                </c:pt>
                <c:pt idx="3253">
                  <c:v>1544.1941318611009</c:v>
                </c:pt>
                <c:pt idx="3254">
                  <c:v>5.0299483122511432</c:v>
                </c:pt>
                <c:pt idx="3255">
                  <c:v>1319.523107247217</c:v>
                </c:pt>
                <c:pt idx="3256">
                  <c:v>100.59896624502301</c:v>
                </c:pt>
                <c:pt idx="3257">
                  <c:v>184.4314381158753</c:v>
                </c:pt>
                <c:pt idx="3258">
                  <c:v>5.0299483122511432</c:v>
                </c:pt>
                <c:pt idx="3259">
                  <c:v>3.3532988748340951</c:v>
                </c:pt>
                <c:pt idx="3260">
                  <c:v>0</c:v>
                </c:pt>
                <c:pt idx="3261">
                  <c:v>0</c:v>
                </c:pt>
                <c:pt idx="3262">
                  <c:v>6.706597749668191</c:v>
                </c:pt>
                <c:pt idx="3263">
                  <c:v>0</c:v>
                </c:pt>
                <c:pt idx="3264">
                  <c:v>580.12070534629856</c:v>
                </c:pt>
                <c:pt idx="3265">
                  <c:v>305.1501976099027</c:v>
                </c:pt>
                <c:pt idx="3266">
                  <c:v>182.7547886784582</c:v>
                </c:pt>
                <c:pt idx="3267">
                  <c:v>58.682730309596671</c:v>
                </c:pt>
                <c:pt idx="3268">
                  <c:v>85.509121308269442</c:v>
                </c:pt>
                <c:pt idx="3269">
                  <c:v>78.802523558601251</c:v>
                </c:pt>
                <c:pt idx="3270">
                  <c:v>147.5451504927002</c:v>
                </c:pt>
                <c:pt idx="3271">
                  <c:v>8.3832471870852405</c:v>
                </c:pt>
                <c:pt idx="3272">
                  <c:v>217.96442686421631</c:v>
                </c:pt>
                <c:pt idx="3273">
                  <c:v>0</c:v>
                </c:pt>
                <c:pt idx="3274">
                  <c:v>0</c:v>
                </c:pt>
                <c:pt idx="3275">
                  <c:v>0</c:v>
                </c:pt>
                <c:pt idx="3276">
                  <c:v>11.736546061919331</c:v>
                </c:pt>
                <c:pt idx="3277">
                  <c:v>5.0299483122511432</c:v>
                </c:pt>
                <c:pt idx="3278">
                  <c:v>5.0299483122511432</c:v>
                </c:pt>
                <c:pt idx="3279">
                  <c:v>0</c:v>
                </c:pt>
                <c:pt idx="3280">
                  <c:v>0</c:v>
                </c:pt>
                <c:pt idx="3281">
                  <c:v>1.676649437417048</c:v>
                </c:pt>
                <c:pt idx="3282">
                  <c:v>1.676649437417048</c:v>
                </c:pt>
                <c:pt idx="3283">
                  <c:v>11.736546061919331</c:v>
                </c:pt>
                <c:pt idx="3284">
                  <c:v>3.3532988748340951</c:v>
                </c:pt>
                <c:pt idx="3285">
                  <c:v>315.21009423440501</c:v>
                </c:pt>
                <c:pt idx="3286">
                  <c:v>23.473092123838668</c:v>
                </c:pt>
                <c:pt idx="3287">
                  <c:v>1042.8759500734041</c:v>
                </c:pt>
                <c:pt idx="3288">
                  <c:v>11.736546061919331</c:v>
                </c:pt>
                <c:pt idx="3289">
                  <c:v>207.90453023971389</c:v>
                </c:pt>
                <c:pt idx="3290">
                  <c:v>16.76649437417047</c:v>
                </c:pt>
                <c:pt idx="3291">
                  <c:v>48.622833685094378</c:v>
                </c:pt>
                <c:pt idx="3292">
                  <c:v>11.736546061919331</c:v>
                </c:pt>
                <c:pt idx="3293">
                  <c:v>15.08984493675343</c:v>
                </c:pt>
                <c:pt idx="3294">
                  <c:v>6.706597749668191</c:v>
                </c:pt>
                <c:pt idx="3295">
                  <c:v>16.76649437417047</c:v>
                </c:pt>
                <c:pt idx="3296">
                  <c:v>893.65415014328642</c:v>
                </c:pt>
                <c:pt idx="3297">
                  <c:v>25.14974156125572</c:v>
                </c:pt>
                <c:pt idx="3298">
                  <c:v>437.60550316584948</c:v>
                </c:pt>
                <c:pt idx="3299">
                  <c:v>177.7248403662071</c:v>
                </c:pt>
                <c:pt idx="3300">
                  <c:v>87.185770745686028</c:v>
                </c:pt>
                <c:pt idx="3301">
                  <c:v>578.44405590888152</c:v>
                </c:pt>
                <c:pt idx="3302">
                  <c:v>77.125874121183728</c:v>
                </c:pt>
                <c:pt idx="3303">
                  <c:v>588.50395253338377</c:v>
                </c:pt>
                <c:pt idx="3304">
                  <c:v>590.18060197080104</c:v>
                </c:pt>
                <c:pt idx="3305">
                  <c:v>0</c:v>
                </c:pt>
                <c:pt idx="3306">
                  <c:v>2219.8838551401709</c:v>
                </c:pt>
                <c:pt idx="3307">
                  <c:v>1349.702797120724</c:v>
                </c:pt>
                <c:pt idx="3308">
                  <c:v>13.41319549933638</c:v>
                </c:pt>
                <c:pt idx="3309">
                  <c:v>595.21055028305204</c:v>
                </c:pt>
                <c:pt idx="3310">
                  <c:v>581.79735478371538</c:v>
                </c:pt>
                <c:pt idx="3311">
                  <c:v>129.10200668111261</c:v>
                </c:pt>
                <c:pt idx="3312">
                  <c:v>10.059896624502301</c:v>
                </c:pt>
                <c:pt idx="3313">
                  <c:v>709.22271202741126</c:v>
                </c:pt>
                <c:pt idx="3314">
                  <c:v>1057.9657950101571</c:v>
                </c:pt>
                <c:pt idx="3315">
                  <c:v>159.2816965546196</c:v>
                </c:pt>
                <c:pt idx="3316">
                  <c:v>4862.2833685094383</c:v>
                </c:pt>
                <c:pt idx="3317">
                  <c:v>1792.3382485988241</c:v>
                </c:pt>
                <c:pt idx="3318">
                  <c:v>2365.7523561954549</c:v>
                </c:pt>
                <c:pt idx="3319">
                  <c:v>5903.48266914543</c:v>
                </c:pt>
                <c:pt idx="3320">
                  <c:v>442.63545147810021</c:v>
                </c:pt>
                <c:pt idx="3321">
                  <c:v>370.53952566916757</c:v>
                </c:pt>
                <c:pt idx="3322">
                  <c:v>280.00045604864692</c:v>
                </c:pt>
                <c:pt idx="3323">
                  <c:v>823.23487377177105</c:v>
                </c:pt>
                <c:pt idx="3324">
                  <c:v>26.82639099867276</c:v>
                </c:pt>
                <c:pt idx="3325">
                  <c:v>55.329431434762412</c:v>
                </c:pt>
                <c:pt idx="3326">
                  <c:v>15.08984493675343</c:v>
                </c:pt>
                <c:pt idx="3327">
                  <c:v>26.82639099867276</c:v>
                </c:pt>
                <c:pt idx="3328">
                  <c:v>4642.6422922078054</c:v>
                </c:pt>
                <c:pt idx="3329">
                  <c:v>83.832471870851975</c:v>
                </c:pt>
                <c:pt idx="3330">
                  <c:v>922.15719057937645</c:v>
                </c:pt>
                <c:pt idx="3331">
                  <c:v>308.50349648473679</c:v>
                </c:pt>
                <c:pt idx="3332">
                  <c:v>306.82684704731952</c:v>
                </c:pt>
                <c:pt idx="3333">
                  <c:v>1024.432806261816</c:v>
                </c:pt>
                <c:pt idx="3334">
                  <c:v>960.72012763996838</c:v>
                </c:pt>
                <c:pt idx="3335">
                  <c:v>187.7847369907094</c:v>
                </c:pt>
                <c:pt idx="3336">
                  <c:v>732.69580415124983</c:v>
                </c:pt>
                <c:pt idx="3337">
                  <c:v>103.9522651198569</c:v>
                </c:pt>
                <c:pt idx="3338">
                  <c:v>38.562937060592098</c:v>
                </c:pt>
                <c:pt idx="3339">
                  <c:v>35.209638185758003</c:v>
                </c:pt>
                <c:pt idx="3340">
                  <c:v>108.9822134321081</c:v>
                </c:pt>
                <c:pt idx="3341">
                  <c:v>88.862420183103538</c:v>
                </c:pt>
                <c:pt idx="3342">
                  <c:v>160.95834599203661</c:v>
                </c:pt>
                <c:pt idx="3343">
                  <c:v>92.215719057937633</c:v>
                </c:pt>
                <c:pt idx="3344">
                  <c:v>16.76649437417047</c:v>
                </c:pt>
                <c:pt idx="3345">
                  <c:v>75.449224683767198</c:v>
                </c:pt>
                <c:pt idx="3346">
                  <c:v>53.652781997345492</c:v>
                </c:pt>
                <c:pt idx="3347">
                  <c:v>11.736546061919331</c:v>
                </c:pt>
                <c:pt idx="3348">
                  <c:v>15.08984493675343</c:v>
                </c:pt>
                <c:pt idx="3349">
                  <c:v>5.0299483122511432</c:v>
                </c:pt>
                <c:pt idx="3350">
                  <c:v>362.15627848208192</c:v>
                </c:pt>
                <c:pt idx="3351">
                  <c:v>68.742626934098965</c:v>
                </c:pt>
                <c:pt idx="3352">
                  <c:v>70.419276371516005</c:v>
                </c:pt>
                <c:pt idx="3353">
                  <c:v>80.479172996018278</c:v>
                </c:pt>
                <c:pt idx="3354">
                  <c:v>88.862420183103538</c:v>
                </c:pt>
                <c:pt idx="3355">
                  <c:v>16.76649437417047</c:v>
                </c:pt>
                <c:pt idx="3356">
                  <c:v>27049.385373849229</c:v>
                </c:pt>
                <c:pt idx="3357">
                  <c:v>325.26999085890719</c:v>
                </c:pt>
                <c:pt idx="3358">
                  <c:v>1218.9241410021939</c:v>
                </c:pt>
                <c:pt idx="3359">
                  <c:v>75.449224683767198</c:v>
                </c:pt>
                <c:pt idx="3360">
                  <c:v>172.6948920539559</c:v>
                </c:pt>
                <c:pt idx="3361">
                  <c:v>114.0121617443593</c:v>
                </c:pt>
                <c:pt idx="3362">
                  <c:v>60.359379747013591</c:v>
                </c:pt>
                <c:pt idx="3363">
                  <c:v>28.503040436089812</c:v>
                </c:pt>
                <c:pt idx="3364">
                  <c:v>766.22879289959099</c:v>
                </c:pt>
                <c:pt idx="3365">
                  <c:v>1098.2053815081661</c:v>
                </c:pt>
                <c:pt idx="3366">
                  <c:v>197.84463361521159</c:v>
                </c:pt>
                <c:pt idx="3367">
                  <c:v>154.25174824236839</c:v>
                </c:pt>
                <c:pt idx="3368">
                  <c:v>199.52128305262869</c:v>
                </c:pt>
                <c:pt idx="3369">
                  <c:v>363.83292791949913</c:v>
                </c:pt>
                <c:pt idx="3370">
                  <c:v>325.26999085890719</c:v>
                </c:pt>
                <c:pt idx="3371">
                  <c:v>3016.2923379132699</c:v>
                </c:pt>
                <c:pt idx="3372">
                  <c:v>5068.5112493117404</c:v>
                </c:pt>
                <c:pt idx="3373">
                  <c:v>263.23396167447652</c:v>
                </c:pt>
                <c:pt idx="3374">
                  <c:v>492.93493460061183</c:v>
                </c:pt>
                <c:pt idx="3375">
                  <c:v>0</c:v>
                </c:pt>
                <c:pt idx="3376">
                  <c:v>3.3532988748340951</c:v>
                </c:pt>
                <c:pt idx="3377">
                  <c:v>0</c:v>
                </c:pt>
                <c:pt idx="3378">
                  <c:v>5.0299483122511432</c:v>
                </c:pt>
                <c:pt idx="3379">
                  <c:v>3.3532988748340951</c:v>
                </c:pt>
                <c:pt idx="3380">
                  <c:v>3.3532988748340951</c:v>
                </c:pt>
                <c:pt idx="3381">
                  <c:v>15.08984493675343</c:v>
                </c:pt>
                <c:pt idx="3382">
                  <c:v>21.796442686421461</c:v>
                </c:pt>
                <c:pt idx="3383">
                  <c:v>10.059896624502301</c:v>
                </c:pt>
                <c:pt idx="3384">
                  <c:v>0</c:v>
                </c:pt>
                <c:pt idx="3385">
                  <c:v>0</c:v>
                </c:pt>
                <c:pt idx="3386">
                  <c:v>10.059896624502301</c:v>
                </c:pt>
                <c:pt idx="3387">
                  <c:v>472.81514135160722</c:v>
                </c:pt>
                <c:pt idx="3388">
                  <c:v>677.36637271648726</c:v>
                </c:pt>
                <c:pt idx="3389">
                  <c:v>451.01869866518581</c:v>
                </c:pt>
                <c:pt idx="3390">
                  <c:v>62.036029184430767</c:v>
                </c:pt>
                <c:pt idx="3391">
                  <c:v>311.85679535957081</c:v>
                </c:pt>
                <c:pt idx="3392">
                  <c:v>3366.7120703334322</c:v>
                </c:pt>
                <c:pt idx="3393">
                  <c:v>150.89844936753431</c:v>
                </c:pt>
                <c:pt idx="3394">
                  <c:v>189.46138642812639</c:v>
                </c:pt>
                <c:pt idx="3395">
                  <c:v>353.77303129499683</c:v>
                </c:pt>
                <c:pt idx="3396">
                  <c:v>682.39632102873838</c:v>
                </c:pt>
                <c:pt idx="3397">
                  <c:v>3.3532988748340951</c:v>
                </c:pt>
                <c:pt idx="3398">
                  <c:v>0</c:v>
                </c:pt>
                <c:pt idx="3399">
                  <c:v>45.269534810260303</c:v>
                </c:pt>
                <c:pt idx="3400">
                  <c:v>16.76649437417047</c:v>
                </c:pt>
                <c:pt idx="3401">
                  <c:v>36.886287623175043</c:v>
                </c:pt>
                <c:pt idx="3402">
                  <c:v>1150.1815140680951</c:v>
                </c:pt>
                <c:pt idx="3403">
                  <c:v>1118.325174757171</c:v>
                </c:pt>
                <c:pt idx="3404">
                  <c:v>43.592885372843241</c:v>
                </c:pt>
                <c:pt idx="3405">
                  <c:v>593.53390084563489</c:v>
                </c:pt>
                <c:pt idx="3406">
                  <c:v>1752.0986621008151</c:v>
                </c:pt>
                <c:pt idx="3407">
                  <c:v>1326.2297049968849</c:v>
                </c:pt>
                <c:pt idx="3408">
                  <c:v>1468.744907177334</c:v>
                </c:pt>
                <c:pt idx="3409">
                  <c:v>521.4379750367018</c:v>
                </c:pt>
                <c:pt idx="3410">
                  <c:v>737.72575246350107</c:v>
                </c:pt>
                <c:pt idx="3411">
                  <c:v>695.80951652807482</c:v>
                </c:pt>
                <c:pt idx="3412">
                  <c:v>8465.4030095186736</c:v>
                </c:pt>
                <c:pt idx="3413">
                  <c:v>8.3832471870852405</c:v>
                </c:pt>
                <c:pt idx="3414">
                  <c:v>21.796442686421461</c:v>
                </c:pt>
                <c:pt idx="3415">
                  <c:v>0</c:v>
                </c:pt>
                <c:pt idx="3416">
                  <c:v>25.14974156125572</c:v>
                </c:pt>
                <c:pt idx="3417">
                  <c:v>25.14974156125572</c:v>
                </c:pt>
                <c:pt idx="3418">
                  <c:v>251.49741561255721</c:v>
                </c:pt>
                <c:pt idx="3419">
                  <c:v>2575.3335358725899</c:v>
                </c:pt>
                <c:pt idx="3420">
                  <c:v>145.86850105528319</c:v>
                </c:pt>
                <c:pt idx="3421">
                  <c:v>2602.159926871258</c:v>
                </c:pt>
                <c:pt idx="3422">
                  <c:v>271.61720886156172</c:v>
                </c:pt>
                <c:pt idx="3423">
                  <c:v>677.36637271648726</c:v>
                </c:pt>
                <c:pt idx="3424">
                  <c:v>1795.6915474736579</c:v>
                </c:pt>
                <c:pt idx="3425">
                  <c:v>937.24703551613004</c:v>
                </c:pt>
                <c:pt idx="3426">
                  <c:v>266.5872605493106</c:v>
                </c:pt>
                <c:pt idx="3427">
                  <c:v>1604.5535116081151</c:v>
                </c:pt>
                <c:pt idx="3428">
                  <c:v>7372.227576322759</c:v>
                </c:pt>
                <c:pt idx="3429">
                  <c:v>3006.232441288766</c:v>
                </c:pt>
                <c:pt idx="3430">
                  <c:v>771.25874121184199</c:v>
                </c:pt>
                <c:pt idx="3431">
                  <c:v>5.0299483122511432</c:v>
                </c:pt>
                <c:pt idx="3432">
                  <c:v>114.0121617443593</c:v>
                </c:pt>
                <c:pt idx="3433">
                  <c:v>160.95834599203661</c:v>
                </c:pt>
                <c:pt idx="3434">
                  <c:v>668.98312552940206</c:v>
                </c:pt>
                <c:pt idx="3435">
                  <c:v>57.006080872179623</c:v>
                </c:pt>
                <c:pt idx="3436">
                  <c:v>16.76649437417047</c:v>
                </c:pt>
                <c:pt idx="3437">
                  <c:v>10.059896624502301</c:v>
                </c:pt>
                <c:pt idx="3438">
                  <c:v>38.562937060592098</c:v>
                </c:pt>
                <c:pt idx="3439">
                  <c:v>67.065977496681427</c:v>
                </c:pt>
                <c:pt idx="3440">
                  <c:v>92.215719057937633</c:v>
                </c:pt>
                <c:pt idx="3441">
                  <c:v>28.503040436089812</c:v>
                </c:pt>
                <c:pt idx="3442">
                  <c:v>28.503040436089812</c:v>
                </c:pt>
                <c:pt idx="3443">
                  <c:v>31.856339310923879</c:v>
                </c:pt>
                <c:pt idx="3444">
                  <c:v>1.676649437417048</c:v>
                </c:pt>
                <c:pt idx="3445">
                  <c:v>26.82639099867276</c:v>
                </c:pt>
                <c:pt idx="3446">
                  <c:v>28.503040436089812</c:v>
                </c:pt>
                <c:pt idx="3447">
                  <c:v>30.179689873506859</c:v>
                </c:pt>
                <c:pt idx="3448">
                  <c:v>172.6948920539559</c:v>
                </c:pt>
                <c:pt idx="3449">
                  <c:v>117.3654606191933</c:v>
                </c:pt>
                <c:pt idx="3450">
                  <c:v>22230.694890712639</c:v>
                </c:pt>
                <c:pt idx="3451">
                  <c:v>912.09729395487398</c:v>
                </c:pt>
                <c:pt idx="3452">
                  <c:v>766.22879289959099</c:v>
                </c:pt>
                <c:pt idx="3453">
                  <c:v>164.31164486687069</c:v>
                </c:pt>
                <c:pt idx="3454">
                  <c:v>380.59942229366982</c:v>
                </c:pt>
                <c:pt idx="3455">
                  <c:v>102.27561568243991</c:v>
                </c:pt>
                <c:pt idx="3456">
                  <c:v>352.09638185757842</c:v>
                </c:pt>
                <c:pt idx="3457">
                  <c:v>33.532988748340962</c:v>
                </c:pt>
                <c:pt idx="3458">
                  <c:v>58.682730309596671</c:v>
                </c:pt>
                <c:pt idx="3459">
                  <c:v>20.11979324900458</c:v>
                </c:pt>
                <c:pt idx="3460">
                  <c:v>130.77865611852971</c:v>
                </c:pt>
                <c:pt idx="3461">
                  <c:v>171.018242616539</c:v>
                </c:pt>
                <c:pt idx="3462">
                  <c:v>21.796442686421461</c:v>
                </c:pt>
                <c:pt idx="3463">
                  <c:v>73.772575246349874</c:v>
                </c:pt>
                <c:pt idx="3464">
                  <c:v>856.76786252011152</c:v>
                </c:pt>
                <c:pt idx="3465">
                  <c:v>92.215719057937633</c:v>
                </c:pt>
                <c:pt idx="3466">
                  <c:v>390.65931891817161</c:v>
                </c:pt>
                <c:pt idx="3467">
                  <c:v>484.55168741352679</c:v>
                </c:pt>
                <c:pt idx="3468">
                  <c:v>1.676649437417048</c:v>
                </c:pt>
                <c:pt idx="3469">
                  <c:v>140.83855274303201</c:v>
                </c:pt>
                <c:pt idx="3470">
                  <c:v>1978.4463361521159</c:v>
                </c:pt>
                <c:pt idx="3471">
                  <c:v>40.239586498009153</c:v>
                </c:pt>
                <c:pt idx="3472">
                  <c:v>927.18713889162757</c:v>
                </c:pt>
                <c:pt idx="3473">
                  <c:v>3643.3592275072451</c:v>
                </c:pt>
                <c:pt idx="3474">
                  <c:v>571.73745815921302</c:v>
                </c:pt>
                <c:pt idx="3475">
                  <c:v>57.006080872179623</c:v>
                </c:pt>
                <c:pt idx="3476">
                  <c:v>92.215719057937633</c:v>
                </c:pt>
                <c:pt idx="3477">
                  <c:v>546.58771659795752</c:v>
                </c:pt>
                <c:pt idx="3478">
                  <c:v>45.269534810260303</c:v>
                </c:pt>
                <c:pt idx="3479">
                  <c:v>26.82639099867276</c:v>
                </c:pt>
                <c:pt idx="3480">
                  <c:v>1104.911979257834</c:v>
                </c:pt>
                <c:pt idx="3481">
                  <c:v>171.018242616539</c:v>
                </c:pt>
                <c:pt idx="3482">
                  <c:v>445.98875035293361</c:v>
                </c:pt>
                <c:pt idx="3483">
                  <c:v>417.48570991684392</c:v>
                </c:pt>
                <c:pt idx="3484">
                  <c:v>717.60595921449658</c:v>
                </c:pt>
                <c:pt idx="3485">
                  <c:v>13.41319549933638</c:v>
                </c:pt>
                <c:pt idx="3486">
                  <c:v>1944.9133474037751</c:v>
                </c:pt>
                <c:pt idx="3487">
                  <c:v>472.81514135160722</c:v>
                </c:pt>
                <c:pt idx="3488">
                  <c:v>3.3532988748340951</c:v>
                </c:pt>
                <c:pt idx="3489">
                  <c:v>308.50349648473679</c:v>
                </c:pt>
                <c:pt idx="3490">
                  <c:v>9914.0281234469694</c:v>
                </c:pt>
                <c:pt idx="3491">
                  <c:v>108.9822134321081</c:v>
                </c:pt>
                <c:pt idx="3492">
                  <c:v>165.98829430428779</c:v>
                </c:pt>
                <c:pt idx="3493">
                  <c:v>521.4379750367018</c:v>
                </c:pt>
                <c:pt idx="3494">
                  <c:v>2999.5258435391002</c:v>
                </c:pt>
                <c:pt idx="3495">
                  <c:v>82.155822433434921</c:v>
                </c:pt>
                <c:pt idx="3496">
                  <c:v>316.88674367182199</c:v>
                </c:pt>
                <c:pt idx="3497">
                  <c:v>508.02477953736548</c:v>
                </c:pt>
                <c:pt idx="3498">
                  <c:v>40.239586498009153</c:v>
                </c:pt>
                <c:pt idx="3499">
                  <c:v>70.419276371516005</c:v>
                </c:pt>
                <c:pt idx="3500">
                  <c:v>26.82639099867276</c:v>
                </c:pt>
                <c:pt idx="3501">
                  <c:v>80.479172996018278</c:v>
                </c:pt>
                <c:pt idx="3502">
                  <c:v>22203.868499713979</c:v>
                </c:pt>
                <c:pt idx="3503">
                  <c:v>3474.0176343281232</c:v>
                </c:pt>
                <c:pt idx="3504">
                  <c:v>1622.9966554197031</c:v>
                </c:pt>
                <c:pt idx="3505">
                  <c:v>5353.5416536726334</c:v>
                </c:pt>
                <c:pt idx="3506">
                  <c:v>1011.0196107624801</c:v>
                </c:pt>
                <c:pt idx="3507">
                  <c:v>160.95834599203661</c:v>
                </c:pt>
                <c:pt idx="3508">
                  <c:v>26.82639099867276</c:v>
                </c:pt>
                <c:pt idx="3509">
                  <c:v>48.622833685094378</c:v>
                </c:pt>
                <c:pt idx="3510">
                  <c:v>1830.9011856594159</c:v>
                </c:pt>
                <c:pt idx="3511">
                  <c:v>395.6892672304233</c:v>
                </c:pt>
                <c:pt idx="3512">
                  <c:v>363.83292791949913</c:v>
                </c:pt>
                <c:pt idx="3513">
                  <c:v>150.89844936753431</c:v>
                </c:pt>
                <c:pt idx="3514">
                  <c:v>20.11979324900458</c:v>
                </c:pt>
                <c:pt idx="3515">
                  <c:v>477.84508966385908</c:v>
                </c:pt>
                <c:pt idx="3516">
                  <c:v>129.10200668111261</c:v>
                </c:pt>
                <c:pt idx="3517">
                  <c:v>150.89844936753431</c:v>
                </c:pt>
                <c:pt idx="3518">
                  <c:v>0</c:v>
                </c:pt>
                <c:pt idx="3519">
                  <c:v>226.3476740513014</c:v>
                </c:pt>
                <c:pt idx="3520">
                  <c:v>144.19185161786609</c:v>
                </c:pt>
                <c:pt idx="3521">
                  <c:v>82.155822433434921</c:v>
                </c:pt>
                <c:pt idx="3522">
                  <c:v>8.3832471870852405</c:v>
                </c:pt>
                <c:pt idx="3523">
                  <c:v>87.185770745686028</c:v>
                </c:pt>
                <c:pt idx="3524">
                  <c:v>31.856339310923879</c:v>
                </c:pt>
                <c:pt idx="3525">
                  <c:v>25.14974156125572</c:v>
                </c:pt>
                <c:pt idx="3526">
                  <c:v>38.562937060592098</c:v>
                </c:pt>
                <c:pt idx="3527">
                  <c:v>3.3532988748340951</c:v>
                </c:pt>
                <c:pt idx="3528">
                  <c:v>78.802523558601251</c:v>
                </c:pt>
                <c:pt idx="3529">
                  <c:v>0</c:v>
                </c:pt>
                <c:pt idx="3530">
                  <c:v>5.0299483122511432</c:v>
                </c:pt>
                <c:pt idx="3531">
                  <c:v>13.41319549933638</c:v>
                </c:pt>
                <c:pt idx="3532">
                  <c:v>3.3532988748340951</c:v>
                </c:pt>
                <c:pt idx="3533">
                  <c:v>0</c:v>
                </c:pt>
                <c:pt idx="3534">
                  <c:v>0</c:v>
                </c:pt>
                <c:pt idx="3535">
                  <c:v>18.443143811587479</c:v>
                </c:pt>
                <c:pt idx="3536">
                  <c:v>1.676649437417048</c:v>
                </c:pt>
                <c:pt idx="3537">
                  <c:v>0</c:v>
                </c:pt>
                <c:pt idx="3538">
                  <c:v>21.796442686421461</c:v>
                </c:pt>
                <c:pt idx="3539">
                  <c:v>0</c:v>
                </c:pt>
                <c:pt idx="3540">
                  <c:v>0</c:v>
                </c:pt>
                <c:pt idx="3541">
                  <c:v>3.3532988748340951</c:v>
                </c:pt>
                <c:pt idx="3542">
                  <c:v>6.706597749668191</c:v>
                </c:pt>
                <c:pt idx="3543">
                  <c:v>0</c:v>
                </c:pt>
                <c:pt idx="3544">
                  <c:v>0</c:v>
                </c:pt>
                <c:pt idx="3545">
                  <c:v>140.83855274303201</c:v>
                </c:pt>
                <c:pt idx="3546">
                  <c:v>77.125874121183728</c:v>
                </c:pt>
                <c:pt idx="3547">
                  <c:v>0</c:v>
                </c:pt>
                <c:pt idx="3548">
                  <c:v>3.3532988748340951</c:v>
                </c:pt>
                <c:pt idx="3549">
                  <c:v>0</c:v>
                </c:pt>
                <c:pt idx="3550">
                  <c:v>1.676649437417048</c:v>
                </c:pt>
                <c:pt idx="3551">
                  <c:v>0</c:v>
                </c:pt>
                <c:pt idx="3552">
                  <c:v>625.39024015655878</c:v>
                </c:pt>
                <c:pt idx="3553">
                  <c:v>165.98829430428779</c:v>
                </c:pt>
                <c:pt idx="3554">
                  <c:v>343.71313467049362</c:v>
                </c:pt>
                <c:pt idx="3555">
                  <c:v>514.73137728703364</c:v>
                </c:pt>
                <c:pt idx="3556">
                  <c:v>1.676649437417048</c:v>
                </c:pt>
                <c:pt idx="3557">
                  <c:v>20.11979324900458</c:v>
                </c:pt>
                <c:pt idx="3558">
                  <c:v>127.4253572436956</c:v>
                </c:pt>
                <c:pt idx="3559">
                  <c:v>224.67102461388441</c:v>
                </c:pt>
                <c:pt idx="3560">
                  <c:v>60.359379747013591</c:v>
                </c:pt>
                <c:pt idx="3561">
                  <c:v>21.796442686421461</c:v>
                </c:pt>
                <c:pt idx="3562">
                  <c:v>78.802523558601251</c:v>
                </c:pt>
                <c:pt idx="3563">
                  <c:v>186.10808755329231</c:v>
                </c:pt>
                <c:pt idx="3564">
                  <c:v>2843.5974458593132</c:v>
                </c:pt>
                <c:pt idx="3565">
                  <c:v>95.569017932771544</c:v>
                </c:pt>
                <c:pt idx="3566">
                  <c:v>536.52781997345528</c:v>
                </c:pt>
                <c:pt idx="3567">
                  <c:v>80.479172996018278</c:v>
                </c:pt>
                <c:pt idx="3568">
                  <c:v>196.16798417779461</c:v>
                </c:pt>
                <c:pt idx="3569">
                  <c:v>102.27561568243991</c:v>
                </c:pt>
                <c:pt idx="3570">
                  <c:v>31.856339310923879</c:v>
                </c:pt>
                <c:pt idx="3571">
                  <c:v>41.916235935426201</c:v>
                </c:pt>
                <c:pt idx="3572">
                  <c:v>33.532988748340962</c:v>
                </c:pt>
                <c:pt idx="3573">
                  <c:v>1.676649437417048</c:v>
                </c:pt>
                <c:pt idx="3574">
                  <c:v>1.676649437417048</c:v>
                </c:pt>
                <c:pt idx="3575">
                  <c:v>0</c:v>
                </c:pt>
                <c:pt idx="3576">
                  <c:v>8.3832471870852405</c:v>
                </c:pt>
                <c:pt idx="3577">
                  <c:v>10.059896624502301</c:v>
                </c:pt>
                <c:pt idx="3578">
                  <c:v>0</c:v>
                </c:pt>
                <c:pt idx="3579">
                  <c:v>125.7487078062786</c:v>
                </c:pt>
                <c:pt idx="3580">
                  <c:v>28.503040436089812</c:v>
                </c:pt>
                <c:pt idx="3581">
                  <c:v>46.946184247677323</c:v>
                </c:pt>
                <c:pt idx="3582">
                  <c:v>1195.4510488783551</c:v>
                </c:pt>
                <c:pt idx="3583">
                  <c:v>853.41456364527733</c:v>
                </c:pt>
                <c:pt idx="3584">
                  <c:v>57.006080872179623</c:v>
                </c:pt>
                <c:pt idx="3585">
                  <c:v>365.5095773569164</c:v>
                </c:pt>
                <c:pt idx="3586">
                  <c:v>1822.517938472331</c:v>
                </c:pt>
                <c:pt idx="3587">
                  <c:v>5512.8233502272506</c:v>
                </c:pt>
                <c:pt idx="3588">
                  <c:v>3.3532988748340951</c:v>
                </c:pt>
                <c:pt idx="3589">
                  <c:v>3.3532988748340951</c:v>
                </c:pt>
                <c:pt idx="3590">
                  <c:v>2689.345697616945</c:v>
                </c:pt>
                <c:pt idx="3591">
                  <c:v>290.06035267314928</c:v>
                </c:pt>
                <c:pt idx="3592">
                  <c:v>335.32988748340961</c:v>
                </c:pt>
                <c:pt idx="3593">
                  <c:v>0</c:v>
                </c:pt>
                <c:pt idx="3594">
                  <c:v>6.706597749668191</c:v>
                </c:pt>
                <c:pt idx="3595">
                  <c:v>8.3832471870852405</c:v>
                </c:pt>
                <c:pt idx="3596">
                  <c:v>1.676649437417048</c:v>
                </c:pt>
                <c:pt idx="3597">
                  <c:v>8.3832471870852405</c:v>
                </c:pt>
                <c:pt idx="3598">
                  <c:v>40.239586498009153</c:v>
                </c:pt>
                <c:pt idx="3599">
                  <c:v>3.3532988748340951</c:v>
                </c:pt>
                <c:pt idx="3600">
                  <c:v>338.68318635824352</c:v>
                </c:pt>
                <c:pt idx="3601">
                  <c:v>858.44451195752845</c:v>
                </c:pt>
                <c:pt idx="3602">
                  <c:v>181.07813924104121</c:v>
                </c:pt>
                <c:pt idx="3603">
                  <c:v>8.3832471870852405</c:v>
                </c:pt>
                <c:pt idx="3604">
                  <c:v>13.41319549933638</c:v>
                </c:pt>
                <c:pt idx="3605">
                  <c:v>187.7847369907094</c:v>
                </c:pt>
                <c:pt idx="3606">
                  <c:v>3.3532988748340951</c:v>
                </c:pt>
                <c:pt idx="3607">
                  <c:v>236.4075706758037</c:v>
                </c:pt>
                <c:pt idx="3608">
                  <c:v>62.036029184430767</c:v>
                </c:pt>
                <c:pt idx="3609">
                  <c:v>48.622833685094378</c:v>
                </c:pt>
                <c:pt idx="3610">
                  <c:v>181.07813924104121</c:v>
                </c:pt>
                <c:pt idx="3611">
                  <c:v>48.622833685094378</c:v>
                </c:pt>
                <c:pt idx="3612">
                  <c:v>55.329431434762412</c:v>
                </c:pt>
                <c:pt idx="3613">
                  <c:v>26.82639099867276</c:v>
                </c:pt>
                <c:pt idx="3614">
                  <c:v>15.08984493675343</c:v>
                </c:pt>
                <c:pt idx="3615">
                  <c:v>8.3832471870852405</c:v>
                </c:pt>
                <c:pt idx="3616">
                  <c:v>8.3832471870852405</c:v>
                </c:pt>
                <c:pt idx="3617">
                  <c:v>6.706597749668191</c:v>
                </c:pt>
                <c:pt idx="3618">
                  <c:v>3.3532988748340951</c:v>
                </c:pt>
                <c:pt idx="3619">
                  <c:v>0</c:v>
                </c:pt>
                <c:pt idx="3620">
                  <c:v>6.706597749668191</c:v>
                </c:pt>
                <c:pt idx="3621">
                  <c:v>221.3177257390503</c:v>
                </c:pt>
                <c:pt idx="3622">
                  <c:v>28.503040436089812</c:v>
                </c:pt>
                <c:pt idx="3623">
                  <c:v>82.155822433434921</c:v>
                </c:pt>
                <c:pt idx="3624">
                  <c:v>154.25174824236839</c:v>
                </c:pt>
                <c:pt idx="3625">
                  <c:v>51.97613255992848</c:v>
                </c:pt>
                <c:pt idx="3626">
                  <c:v>21.796442686421461</c:v>
                </c:pt>
                <c:pt idx="3627">
                  <c:v>0</c:v>
                </c:pt>
                <c:pt idx="3628">
                  <c:v>922.15719057937645</c:v>
                </c:pt>
                <c:pt idx="3629">
                  <c:v>3.3532988748340951</c:v>
                </c:pt>
                <c:pt idx="3630">
                  <c:v>3.3532988748340951</c:v>
                </c:pt>
                <c:pt idx="3631">
                  <c:v>18.443143811587479</c:v>
                </c:pt>
                <c:pt idx="3632">
                  <c:v>1.676649437417048</c:v>
                </c:pt>
                <c:pt idx="3633">
                  <c:v>97.245667370188769</c:v>
                </c:pt>
                <c:pt idx="3634">
                  <c:v>1036.169352323735</c:v>
                </c:pt>
                <c:pt idx="3635">
                  <c:v>291.73700211056632</c:v>
                </c:pt>
                <c:pt idx="3636">
                  <c:v>160.95834599203661</c:v>
                </c:pt>
                <c:pt idx="3637">
                  <c:v>404.07251441750822</c:v>
                </c:pt>
                <c:pt idx="3638">
                  <c:v>694.13286709065778</c:v>
                </c:pt>
                <c:pt idx="3639">
                  <c:v>414.13241104201052</c:v>
                </c:pt>
                <c:pt idx="3640">
                  <c:v>278.32380661122983</c:v>
                </c:pt>
                <c:pt idx="3641">
                  <c:v>222.99437517646729</c:v>
                </c:pt>
                <c:pt idx="3642">
                  <c:v>8.3832471870852405</c:v>
                </c:pt>
                <c:pt idx="3643">
                  <c:v>107.3055639946911</c:v>
                </c:pt>
                <c:pt idx="3644">
                  <c:v>707.54606258999286</c:v>
                </c:pt>
                <c:pt idx="3645">
                  <c:v>724.3125569641644</c:v>
                </c:pt>
                <c:pt idx="3646">
                  <c:v>82.155822433434921</c:v>
                </c:pt>
                <c:pt idx="3647">
                  <c:v>0</c:v>
                </c:pt>
                <c:pt idx="3648">
                  <c:v>50.299483122511432</c:v>
                </c:pt>
                <c:pt idx="3649">
                  <c:v>150.89844936753431</c:v>
                </c:pt>
                <c:pt idx="3650">
                  <c:v>162.6349954294536</c:v>
                </c:pt>
                <c:pt idx="3651">
                  <c:v>171.018242616539</c:v>
                </c:pt>
                <c:pt idx="3652">
                  <c:v>102.27561568243991</c:v>
                </c:pt>
                <c:pt idx="3653">
                  <c:v>342.03648523307771</c:v>
                </c:pt>
                <c:pt idx="3654">
                  <c:v>62.036029184430767</c:v>
                </c:pt>
                <c:pt idx="3655">
                  <c:v>1.676649437417048</c:v>
                </c:pt>
                <c:pt idx="3656">
                  <c:v>682.39632102873838</c:v>
                </c:pt>
                <c:pt idx="3657">
                  <c:v>1768.865156474985</c:v>
                </c:pt>
                <c:pt idx="3658">
                  <c:v>368.8628762317507</c:v>
                </c:pt>
                <c:pt idx="3659">
                  <c:v>36.886287623175043</c:v>
                </c:pt>
                <c:pt idx="3660">
                  <c:v>26.82639099867276</c:v>
                </c:pt>
                <c:pt idx="3661">
                  <c:v>13.41319549933638</c:v>
                </c:pt>
                <c:pt idx="3662">
                  <c:v>65.389328059264642</c:v>
                </c:pt>
                <c:pt idx="3663">
                  <c:v>5.0299483122511432</c:v>
                </c:pt>
                <c:pt idx="3664">
                  <c:v>53.652781997345492</c:v>
                </c:pt>
                <c:pt idx="3665">
                  <c:v>30.179689873506859</c:v>
                </c:pt>
                <c:pt idx="3666">
                  <c:v>10.059896624502301</c:v>
                </c:pt>
                <c:pt idx="3667">
                  <c:v>1.676649437417048</c:v>
                </c:pt>
                <c:pt idx="3668">
                  <c:v>10.059896624502301</c:v>
                </c:pt>
                <c:pt idx="3669">
                  <c:v>5.0299483122511432</c:v>
                </c:pt>
                <c:pt idx="3670">
                  <c:v>18.443143811587479</c:v>
                </c:pt>
                <c:pt idx="3671">
                  <c:v>6.706597749668191</c:v>
                </c:pt>
                <c:pt idx="3672">
                  <c:v>48.622833685094378</c:v>
                </c:pt>
                <c:pt idx="3673">
                  <c:v>1.676649437417048</c:v>
                </c:pt>
                <c:pt idx="3674">
                  <c:v>114.0121617443593</c:v>
                </c:pt>
                <c:pt idx="3675">
                  <c:v>1.676649437417048</c:v>
                </c:pt>
                <c:pt idx="3676">
                  <c:v>1.676649437417048</c:v>
                </c:pt>
                <c:pt idx="3677">
                  <c:v>3.3532988748340951</c:v>
                </c:pt>
                <c:pt idx="3678">
                  <c:v>28.503040436089812</c:v>
                </c:pt>
                <c:pt idx="3679">
                  <c:v>11466.605502495189</c:v>
                </c:pt>
                <c:pt idx="3680">
                  <c:v>1931.5001519044399</c:v>
                </c:pt>
                <c:pt idx="3681">
                  <c:v>338.68318635824352</c:v>
                </c:pt>
                <c:pt idx="3682">
                  <c:v>46.946184247677323</c:v>
                </c:pt>
                <c:pt idx="3683">
                  <c:v>107.3055639946911</c:v>
                </c:pt>
                <c:pt idx="3684">
                  <c:v>853.41456364527733</c:v>
                </c:pt>
                <c:pt idx="3685">
                  <c:v>305.1501976099027</c:v>
                </c:pt>
                <c:pt idx="3686">
                  <c:v>164.31164486687069</c:v>
                </c:pt>
                <c:pt idx="3687">
                  <c:v>92.215719057937633</c:v>
                </c:pt>
                <c:pt idx="3688">
                  <c:v>35.209638185758003</c:v>
                </c:pt>
                <c:pt idx="3689">
                  <c:v>8.3832471870852405</c:v>
                </c:pt>
                <c:pt idx="3690">
                  <c:v>26.82639099867276</c:v>
                </c:pt>
                <c:pt idx="3691">
                  <c:v>788.02523558601251</c:v>
                </c:pt>
                <c:pt idx="3692">
                  <c:v>105.628914557274</c:v>
                </c:pt>
                <c:pt idx="3693">
                  <c:v>62.036029184430767</c:v>
                </c:pt>
                <c:pt idx="3694">
                  <c:v>31.856339310923879</c:v>
                </c:pt>
                <c:pt idx="3695">
                  <c:v>174.37154149137291</c:v>
                </c:pt>
                <c:pt idx="3696">
                  <c:v>2308.746275323273</c:v>
                </c:pt>
                <c:pt idx="3697">
                  <c:v>772.93539064925903</c:v>
                </c:pt>
                <c:pt idx="3698">
                  <c:v>259.88066279964238</c:v>
                </c:pt>
                <c:pt idx="3699">
                  <c:v>98.92231680760554</c:v>
                </c:pt>
                <c:pt idx="3700">
                  <c:v>4037.3718453002512</c:v>
                </c:pt>
                <c:pt idx="3701">
                  <c:v>326.94664029632429</c:v>
                </c:pt>
                <c:pt idx="3702">
                  <c:v>82.155822433434921</c:v>
                </c:pt>
                <c:pt idx="3703">
                  <c:v>405.7491638549256</c:v>
                </c:pt>
                <c:pt idx="3704">
                  <c:v>269.94055942414462</c:v>
                </c:pt>
                <c:pt idx="3705">
                  <c:v>496.28823347544602</c:v>
                </c:pt>
                <c:pt idx="3706">
                  <c:v>635.4501367810592</c:v>
                </c:pt>
                <c:pt idx="3707">
                  <c:v>145.86850105528319</c:v>
                </c:pt>
                <c:pt idx="3708">
                  <c:v>129.10200668111261</c:v>
                </c:pt>
                <c:pt idx="3709">
                  <c:v>117.3654606191933</c:v>
                </c:pt>
                <c:pt idx="3710">
                  <c:v>45.269534810260303</c:v>
                </c:pt>
                <c:pt idx="3711">
                  <c:v>264.91061111189362</c:v>
                </c:pt>
                <c:pt idx="3712">
                  <c:v>36.886287623175043</c:v>
                </c:pt>
                <c:pt idx="3713">
                  <c:v>114.0121617443593</c:v>
                </c:pt>
                <c:pt idx="3714">
                  <c:v>152.57509880495141</c:v>
                </c:pt>
                <c:pt idx="3715">
                  <c:v>191.13803586554349</c:v>
                </c:pt>
                <c:pt idx="3716">
                  <c:v>35.209638185758003</c:v>
                </c:pt>
                <c:pt idx="3717">
                  <c:v>481.19838853869192</c:v>
                </c:pt>
                <c:pt idx="3718">
                  <c:v>222.99437517646729</c:v>
                </c:pt>
                <c:pt idx="3719">
                  <c:v>103.9522651198569</c:v>
                </c:pt>
                <c:pt idx="3720">
                  <c:v>670.65977496682001</c:v>
                </c:pt>
                <c:pt idx="3721">
                  <c:v>100.59896624502301</c:v>
                </c:pt>
                <c:pt idx="3722">
                  <c:v>31.856339310923879</c:v>
                </c:pt>
                <c:pt idx="3723">
                  <c:v>50.299483122511432</c:v>
                </c:pt>
                <c:pt idx="3724">
                  <c:v>20.11979324900458</c:v>
                </c:pt>
                <c:pt idx="3725">
                  <c:v>295.09030098540012</c:v>
                </c:pt>
                <c:pt idx="3726">
                  <c:v>231.3776223635526</c:v>
                </c:pt>
                <c:pt idx="3727">
                  <c:v>561.677561534711</c:v>
                </c:pt>
                <c:pt idx="3728">
                  <c:v>57.006080872179623</c:v>
                </c:pt>
                <c:pt idx="3729">
                  <c:v>0</c:v>
                </c:pt>
                <c:pt idx="3730">
                  <c:v>58.682730309596671</c:v>
                </c:pt>
                <c:pt idx="3731">
                  <c:v>162.6349954294536</c:v>
                </c:pt>
                <c:pt idx="3732">
                  <c:v>533.17452109862154</c:v>
                </c:pt>
                <c:pt idx="3733">
                  <c:v>1036.169352323735</c:v>
                </c:pt>
                <c:pt idx="3734">
                  <c:v>46.946184247677323</c:v>
                </c:pt>
                <c:pt idx="3735">
                  <c:v>201.1979324900457</c:v>
                </c:pt>
                <c:pt idx="3736">
                  <c:v>201.1979324900457</c:v>
                </c:pt>
                <c:pt idx="3737">
                  <c:v>26.82639099867276</c:v>
                </c:pt>
                <c:pt idx="3738">
                  <c:v>67.065977496681427</c:v>
                </c:pt>
                <c:pt idx="3739">
                  <c:v>229.70097292613551</c:v>
                </c:pt>
                <c:pt idx="3740">
                  <c:v>67.065977496681427</c:v>
                </c:pt>
                <c:pt idx="3741">
                  <c:v>234.73092123838671</c:v>
                </c:pt>
                <c:pt idx="3742">
                  <c:v>285.0304043608981</c:v>
                </c:pt>
                <c:pt idx="3743">
                  <c:v>3631.622681445323</c:v>
                </c:pt>
                <c:pt idx="3744">
                  <c:v>62.036029184430767</c:v>
                </c:pt>
                <c:pt idx="3745">
                  <c:v>11.736546061919331</c:v>
                </c:pt>
                <c:pt idx="3746">
                  <c:v>11.736546061919331</c:v>
                </c:pt>
                <c:pt idx="3747">
                  <c:v>0</c:v>
                </c:pt>
                <c:pt idx="3748">
                  <c:v>0</c:v>
                </c:pt>
                <c:pt idx="3749">
                  <c:v>0</c:v>
                </c:pt>
                <c:pt idx="3750">
                  <c:v>1.676649437417048</c:v>
                </c:pt>
                <c:pt idx="3751">
                  <c:v>0</c:v>
                </c:pt>
                <c:pt idx="3752">
                  <c:v>1.676649437417048</c:v>
                </c:pt>
                <c:pt idx="3753">
                  <c:v>0</c:v>
                </c:pt>
                <c:pt idx="3754">
                  <c:v>1.676649437417048</c:v>
                </c:pt>
                <c:pt idx="3755">
                  <c:v>0</c:v>
                </c:pt>
                <c:pt idx="3756">
                  <c:v>0</c:v>
                </c:pt>
                <c:pt idx="3757">
                  <c:v>0</c:v>
                </c:pt>
                <c:pt idx="3758">
                  <c:v>0</c:v>
                </c:pt>
                <c:pt idx="3759">
                  <c:v>0</c:v>
                </c:pt>
                <c:pt idx="3760">
                  <c:v>0</c:v>
                </c:pt>
                <c:pt idx="3761">
                  <c:v>1.676649437417048</c:v>
                </c:pt>
                <c:pt idx="3762">
                  <c:v>0</c:v>
                </c:pt>
                <c:pt idx="3763">
                  <c:v>0</c:v>
                </c:pt>
                <c:pt idx="3764">
                  <c:v>0</c:v>
                </c:pt>
                <c:pt idx="3765">
                  <c:v>0</c:v>
                </c:pt>
                <c:pt idx="3766">
                  <c:v>0</c:v>
                </c:pt>
                <c:pt idx="3767">
                  <c:v>0</c:v>
                </c:pt>
                <c:pt idx="3768">
                  <c:v>0</c:v>
                </c:pt>
                <c:pt idx="3769">
                  <c:v>3.3532988748340951</c:v>
                </c:pt>
                <c:pt idx="3770">
                  <c:v>1.676649437417048</c:v>
                </c:pt>
                <c:pt idx="3771">
                  <c:v>0</c:v>
                </c:pt>
                <c:pt idx="3772">
                  <c:v>0</c:v>
                </c:pt>
                <c:pt idx="3773">
                  <c:v>26.82639099867276</c:v>
                </c:pt>
                <c:pt idx="3774">
                  <c:v>5.0299483122511432</c:v>
                </c:pt>
                <c:pt idx="3775">
                  <c:v>0</c:v>
                </c:pt>
                <c:pt idx="3776">
                  <c:v>1.676649437417048</c:v>
                </c:pt>
                <c:pt idx="3777">
                  <c:v>0</c:v>
                </c:pt>
                <c:pt idx="3778">
                  <c:v>1.676649437417048</c:v>
                </c:pt>
                <c:pt idx="3779">
                  <c:v>1.676649437417048</c:v>
                </c:pt>
                <c:pt idx="3780">
                  <c:v>0</c:v>
                </c:pt>
                <c:pt idx="3781">
                  <c:v>55.329431434762412</c:v>
                </c:pt>
                <c:pt idx="3782">
                  <c:v>15.08984493675343</c:v>
                </c:pt>
                <c:pt idx="3783">
                  <c:v>8.3832471870852405</c:v>
                </c:pt>
                <c:pt idx="3784">
                  <c:v>5.0299483122511432</c:v>
                </c:pt>
                <c:pt idx="3785">
                  <c:v>1099.882030945583</c:v>
                </c:pt>
                <c:pt idx="3786">
                  <c:v>67.065977496681427</c:v>
                </c:pt>
                <c:pt idx="3787">
                  <c:v>51.97613255992848</c:v>
                </c:pt>
                <c:pt idx="3788">
                  <c:v>77.125874121183728</c:v>
                </c:pt>
                <c:pt idx="3789">
                  <c:v>8.3832471870852405</c:v>
                </c:pt>
                <c:pt idx="3790">
                  <c:v>30.179689873506859</c:v>
                </c:pt>
                <c:pt idx="3791">
                  <c:v>1483.834752114087</c:v>
                </c:pt>
                <c:pt idx="3792">
                  <c:v>365.5095773569164</c:v>
                </c:pt>
                <c:pt idx="3793">
                  <c:v>48.622833685094378</c:v>
                </c:pt>
                <c:pt idx="3794">
                  <c:v>95.569017932771544</c:v>
                </c:pt>
                <c:pt idx="3795">
                  <c:v>25.14974156125572</c:v>
                </c:pt>
                <c:pt idx="3796">
                  <c:v>67.065977496681427</c:v>
                </c:pt>
                <c:pt idx="3797">
                  <c:v>114.0121617443593</c:v>
                </c:pt>
                <c:pt idx="3798">
                  <c:v>5.0299483122511432</c:v>
                </c:pt>
                <c:pt idx="3799">
                  <c:v>53.652781997345492</c:v>
                </c:pt>
                <c:pt idx="3800">
                  <c:v>38.562937060592098</c:v>
                </c:pt>
                <c:pt idx="3801">
                  <c:v>30.179689873506859</c:v>
                </c:pt>
                <c:pt idx="3802">
                  <c:v>88.862420183103538</c:v>
                </c:pt>
                <c:pt idx="3803">
                  <c:v>3.3532988748340951</c:v>
                </c:pt>
                <c:pt idx="3804">
                  <c:v>28.503040436089812</c:v>
                </c:pt>
                <c:pt idx="3805">
                  <c:v>2231.6204012020912</c:v>
                </c:pt>
                <c:pt idx="3806">
                  <c:v>1713.535725040223</c:v>
                </c:pt>
                <c:pt idx="3807">
                  <c:v>238.08422011322079</c:v>
                </c:pt>
                <c:pt idx="3808">
                  <c:v>497.96488291286317</c:v>
                </c:pt>
                <c:pt idx="3809">
                  <c:v>269.94055942414462</c:v>
                </c:pt>
                <c:pt idx="3810">
                  <c:v>630.42018846881001</c:v>
                </c:pt>
                <c:pt idx="3811">
                  <c:v>144.19185161786609</c:v>
                </c:pt>
                <c:pt idx="3812">
                  <c:v>427.54560654134718</c:v>
                </c:pt>
                <c:pt idx="3813">
                  <c:v>779.6419883989272</c:v>
                </c:pt>
                <c:pt idx="3814">
                  <c:v>239.76086955063781</c:v>
                </c:pt>
                <c:pt idx="3815">
                  <c:v>167.66494374170469</c:v>
                </c:pt>
                <c:pt idx="3816">
                  <c:v>563.35421097212804</c:v>
                </c:pt>
                <c:pt idx="3817">
                  <c:v>19343.50455948048</c:v>
                </c:pt>
                <c:pt idx="3818">
                  <c:v>3889.8266948075511</c:v>
                </c:pt>
                <c:pt idx="3819">
                  <c:v>13238.82395784501</c:v>
                </c:pt>
                <c:pt idx="3820">
                  <c:v>409.10246272975968</c:v>
                </c:pt>
                <c:pt idx="3821">
                  <c:v>553.29431434762603</c:v>
                </c:pt>
                <c:pt idx="3822">
                  <c:v>1758.805259850483</c:v>
                </c:pt>
                <c:pt idx="3823">
                  <c:v>674.01307384165318</c:v>
                </c:pt>
                <c:pt idx="3824">
                  <c:v>51.97613255992848</c:v>
                </c:pt>
                <c:pt idx="3825">
                  <c:v>13.41319549933638</c:v>
                </c:pt>
                <c:pt idx="3826">
                  <c:v>1.676649437417048</c:v>
                </c:pt>
                <c:pt idx="3827">
                  <c:v>2047.1889630862161</c:v>
                </c:pt>
                <c:pt idx="3828">
                  <c:v>2122.638187769981</c:v>
                </c:pt>
                <c:pt idx="3829">
                  <c:v>487.90498628836099</c:v>
                </c:pt>
                <c:pt idx="3830">
                  <c:v>5.0299483122511432</c:v>
                </c:pt>
                <c:pt idx="3831">
                  <c:v>10.059896624502301</c:v>
                </c:pt>
                <c:pt idx="3832">
                  <c:v>30.179689873506859</c:v>
                </c:pt>
                <c:pt idx="3833">
                  <c:v>33.532988748340962</c:v>
                </c:pt>
                <c:pt idx="3834">
                  <c:v>5.0299483122511432</c:v>
                </c:pt>
                <c:pt idx="3835">
                  <c:v>972.45667370188767</c:v>
                </c:pt>
                <c:pt idx="3836">
                  <c:v>43.592885372843241</c:v>
                </c:pt>
                <c:pt idx="3837">
                  <c:v>75.449224683767198</c:v>
                </c:pt>
                <c:pt idx="3838">
                  <c:v>9786.6027662033084</c:v>
                </c:pt>
                <c:pt idx="3839">
                  <c:v>6611.0287317354196</c:v>
                </c:pt>
                <c:pt idx="3840">
                  <c:v>729.34250527641541</c:v>
                </c:pt>
                <c:pt idx="3841">
                  <c:v>8.3832471870852405</c:v>
                </c:pt>
                <c:pt idx="3842">
                  <c:v>38.562937060592098</c:v>
                </c:pt>
                <c:pt idx="3843">
                  <c:v>11.736546061919331</c:v>
                </c:pt>
                <c:pt idx="3844">
                  <c:v>11.736546061919331</c:v>
                </c:pt>
                <c:pt idx="3845">
                  <c:v>6.706597749668191</c:v>
                </c:pt>
                <c:pt idx="3846">
                  <c:v>53.652781997345492</c:v>
                </c:pt>
                <c:pt idx="3847">
                  <c:v>192.8146853029605</c:v>
                </c:pt>
                <c:pt idx="3848">
                  <c:v>40.239586498009153</c:v>
                </c:pt>
                <c:pt idx="3849">
                  <c:v>68.742626934098965</c:v>
                </c:pt>
                <c:pt idx="3850">
                  <c:v>46.946184247677323</c:v>
                </c:pt>
                <c:pt idx="3851">
                  <c:v>51.97613255992848</c:v>
                </c:pt>
                <c:pt idx="3852">
                  <c:v>13849.124353064821</c:v>
                </c:pt>
                <c:pt idx="3853">
                  <c:v>1024.432806261816</c:v>
                </c:pt>
                <c:pt idx="3854">
                  <c:v>1078.085588259162</c:v>
                </c:pt>
                <c:pt idx="3855">
                  <c:v>18.443143811587479</c:v>
                </c:pt>
                <c:pt idx="3856">
                  <c:v>3492.4607781397099</c:v>
                </c:pt>
                <c:pt idx="3857">
                  <c:v>1658.2062936054599</c:v>
                </c:pt>
                <c:pt idx="3858">
                  <c:v>0</c:v>
                </c:pt>
                <c:pt idx="3859">
                  <c:v>1.676649437417048</c:v>
                </c:pt>
                <c:pt idx="3860">
                  <c:v>628.74353903139308</c:v>
                </c:pt>
                <c:pt idx="3861">
                  <c:v>13.41319549933638</c:v>
                </c:pt>
                <c:pt idx="3862">
                  <c:v>5.0299483122511432</c:v>
                </c:pt>
                <c:pt idx="3863">
                  <c:v>3.3532988748340951</c:v>
                </c:pt>
                <c:pt idx="3864">
                  <c:v>531.49787166120416</c:v>
                </c:pt>
                <c:pt idx="3865">
                  <c:v>2298.686378698771</c:v>
                </c:pt>
                <c:pt idx="3866">
                  <c:v>140.83855274303201</c:v>
                </c:pt>
                <c:pt idx="3867">
                  <c:v>31.856339310923879</c:v>
                </c:pt>
                <c:pt idx="3868">
                  <c:v>38.562937060592098</c:v>
                </c:pt>
                <c:pt idx="3869">
                  <c:v>186.10808755329231</c:v>
                </c:pt>
                <c:pt idx="3870">
                  <c:v>479.52173910127379</c:v>
                </c:pt>
                <c:pt idx="3871">
                  <c:v>219.64107630163329</c:v>
                </c:pt>
                <c:pt idx="3872">
                  <c:v>383.95272116850401</c:v>
                </c:pt>
                <c:pt idx="3873">
                  <c:v>167.66494374170469</c:v>
                </c:pt>
                <c:pt idx="3874">
                  <c:v>38.562937060592098</c:v>
                </c:pt>
                <c:pt idx="3875">
                  <c:v>83.832471870851975</c:v>
                </c:pt>
                <c:pt idx="3876">
                  <c:v>546.58771659795752</c:v>
                </c:pt>
                <c:pt idx="3877">
                  <c:v>437.60550316584948</c:v>
                </c:pt>
                <c:pt idx="3878">
                  <c:v>274.97050773639552</c:v>
                </c:pt>
                <c:pt idx="3879">
                  <c:v>1037.846001761153</c:v>
                </c:pt>
                <c:pt idx="3880">
                  <c:v>1669.94283966738</c:v>
                </c:pt>
                <c:pt idx="3881">
                  <c:v>179.4014898036242</c:v>
                </c:pt>
                <c:pt idx="3882">
                  <c:v>1267.546974687288</c:v>
                </c:pt>
                <c:pt idx="3883">
                  <c:v>1071.378990509493</c:v>
                </c:pt>
                <c:pt idx="3884">
                  <c:v>16.76649437417047</c:v>
                </c:pt>
                <c:pt idx="3885">
                  <c:v>1837.607783409085</c:v>
                </c:pt>
                <c:pt idx="3886">
                  <c:v>0</c:v>
                </c:pt>
                <c:pt idx="3887">
                  <c:v>16.76649437417047</c:v>
                </c:pt>
                <c:pt idx="3888">
                  <c:v>38.562937060592098</c:v>
                </c:pt>
                <c:pt idx="3889">
                  <c:v>31.856339310923879</c:v>
                </c:pt>
                <c:pt idx="3890">
                  <c:v>0</c:v>
                </c:pt>
                <c:pt idx="3891">
                  <c:v>77.125874121183728</c:v>
                </c:pt>
                <c:pt idx="3892">
                  <c:v>3.3532988748340951</c:v>
                </c:pt>
                <c:pt idx="3893">
                  <c:v>1.676649437417048</c:v>
                </c:pt>
                <c:pt idx="3894">
                  <c:v>15.08984493675343</c:v>
                </c:pt>
                <c:pt idx="3895">
                  <c:v>1.676649437417048</c:v>
                </c:pt>
                <c:pt idx="3896">
                  <c:v>0</c:v>
                </c:pt>
                <c:pt idx="3897">
                  <c:v>176.04819092879001</c:v>
                </c:pt>
                <c:pt idx="3898">
                  <c:v>0</c:v>
                </c:pt>
                <c:pt idx="3899">
                  <c:v>172.6948920539559</c:v>
                </c:pt>
                <c:pt idx="3900">
                  <c:v>114.0121617443593</c:v>
                </c:pt>
                <c:pt idx="3901">
                  <c:v>55.329431434762412</c:v>
                </c:pt>
                <c:pt idx="3902">
                  <c:v>0</c:v>
                </c:pt>
                <c:pt idx="3903">
                  <c:v>114.0121617443593</c:v>
                </c:pt>
                <c:pt idx="3904">
                  <c:v>11.736546061919331</c:v>
                </c:pt>
                <c:pt idx="3905">
                  <c:v>0</c:v>
                </c:pt>
                <c:pt idx="3906">
                  <c:v>0</c:v>
                </c:pt>
                <c:pt idx="3907">
                  <c:v>3.3532988748340951</c:v>
                </c:pt>
                <c:pt idx="3908">
                  <c:v>21.796442686421461</c:v>
                </c:pt>
                <c:pt idx="3909">
                  <c:v>6.706597749668191</c:v>
                </c:pt>
                <c:pt idx="3910">
                  <c:v>23.473092123838668</c:v>
                </c:pt>
                <c:pt idx="3911">
                  <c:v>10.059896624502301</c:v>
                </c:pt>
                <c:pt idx="3912">
                  <c:v>456.04864697743699</c:v>
                </c:pt>
                <c:pt idx="3913">
                  <c:v>1324.553055559468</c:v>
                </c:pt>
                <c:pt idx="3914">
                  <c:v>6.706597749668191</c:v>
                </c:pt>
                <c:pt idx="3915">
                  <c:v>8.3832471870852405</c:v>
                </c:pt>
                <c:pt idx="3916">
                  <c:v>38.562937060592098</c:v>
                </c:pt>
                <c:pt idx="3917">
                  <c:v>172.6948920539559</c:v>
                </c:pt>
                <c:pt idx="3918">
                  <c:v>347.06643354532889</c:v>
                </c:pt>
                <c:pt idx="3919">
                  <c:v>75.449224683767198</c:v>
                </c:pt>
                <c:pt idx="3920">
                  <c:v>105.628914557274</c:v>
                </c:pt>
                <c:pt idx="3921">
                  <c:v>331.97658860857388</c:v>
                </c:pt>
                <c:pt idx="3922">
                  <c:v>18.443143811587479</c:v>
                </c:pt>
                <c:pt idx="3923">
                  <c:v>23.473092123838668</c:v>
                </c:pt>
                <c:pt idx="3924">
                  <c:v>1622.9966554197031</c:v>
                </c:pt>
                <c:pt idx="3925">
                  <c:v>315.21009423440501</c:v>
                </c:pt>
                <c:pt idx="3926">
                  <c:v>72.09592580893306</c:v>
                </c:pt>
                <c:pt idx="3927">
                  <c:v>45.269534810260303</c:v>
                </c:pt>
                <c:pt idx="3928">
                  <c:v>62.036029184430767</c:v>
                </c:pt>
                <c:pt idx="3929">
                  <c:v>259.88066279964238</c:v>
                </c:pt>
                <c:pt idx="3930">
                  <c:v>28.503040436089812</c:v>
                </c:pt>
                <c:pt idx="3931">
                  <c:v>85.509121308269442</c:v>
                </c:pt>
                <c:pt idx="3932">
                  <c:v>513.0547278496166</c:v>
                </c:pt>
                <c:pt idx="3933">
                  <c:v>92.215719057937633</c:v>
                </c:pt>
                <c:pt idx="3934">
                  <c:v>751.13894796283807</c:v>
                </c:pt>
                <c:pt idx="3935">
                  <c:v>338.68318635824352</c:v>
                </c:pt>
                <c:pt idx="3936">
                  <c:v>0</c:v>
                </c:pt>
                <c:pt idx="3937">
                  <c:v>3.3532988748340951</c:v>
                </c:pt>
                <c:pt idx="3938">
                  <c:v>21.796442686421461</c:v>
                </c:pt>
                <c:pt idx="3939">
                  <c:v>176.04819092879001</c:v>
                </c:pt>
                <c:pt idx="3940">
                  <c:v>578.44405590888152</c:v>
                </c:pt>
                <c:pt idx="3941">
                  <c:v>321.91669198407311</c:v>
                </c:pt>
                <c:pt idx="3942">
                  <c:v>638.80343565589556</c:v>
                </c:pt>
                <c:pt idx="3943">
                  <c:v>430.89890541618121</c:v>
                </c:pt>
                <c:pt idx="3944">
                  <c:v>31.856339310923879</c:v>
                </c:pt>
                <c:pt idx="3945">
                  <c:v>63.712678621847807</c:v>
                </c:pt>
                <c:pt idx="3946">
                  <c:v>26.82639099867276</c:v>
                </c:pt>
                <c:pt idx="3947">
                  <c:v>30.179689873506859</c:v>
                </c:pt>
                <c:pt idx="3948">
                  <c:v>744.43235021316923</c:v>
                </c:pt>
                <c:pt idx="3949">
                  <c:v>5465.8771659795757</c:v>
                </c:pt>
                <c:pt idx="3950">
                  <c:v>83.832471870851975</c:v>
                </c:pt>
                <c:pt idx="3951">
                  <c:v>31.856339310923879</c:v>
                </c:pt>
                <c:pt idx="3952">
                  <c:v>8.3832471870852405</c:v>
                </c:pt>
                <c:pt idx="3953">
                  <c:v>13.41319549933638</c:v>
                </c:pt>
                <c:pt idx="3954">
                  <c:v>21.796442686421461</c:v>
                </c:pt>
                <c:pt idx="3955">
                  <c:v>38.562937060592098</c:v>
                </c:pt>
                <c:pt idx="3956">
                  <c:v>618.68364240689095</c:v>
                </c:pt>
                <c:pt idx="3957">
                  <c:v>368.8628762317507</c:v>
                </c:pt>
                <c:pt idx="3958">
                  <c:v>640.48008509331225</c:v>
                </c:pt>
                <c:pt idx="3959">
                  <c:v>497.96488291286317</c:v>
                </c:pt>
                <c:pt idx="3960">
                  <c:v>295.09030098540012</c:v>
                </c:pt>
                <c:pt idx="3961">
                  <c:v>3750.6647915019362</c:v>
                </c:pt>
                <c:pt idx="3962">
                  <c:v>445.98875035293361</c:v>
                </c:pt>
                <c:pt idx="3963">
                  <c:v>1130.0617208190899</c:v>
                </c:pt>
                <c:pt idx="3964">
                  <c:v>566.70750984696213</c:v>
                </c:pt>
                <c:pt idx="3965">
                  <c:v>33.532988748340962</c:v>
                </c:pt>
                <c:pt idx="3966">
                  <c:v>201.1979324900457</c:v>
                </c:pt>
                <c:pt idx="3967">
                  <c:v>176.04819092879001</c:v>
                </c:pt>
                <c:pt idx="3968">
                  <c:v>12041.696259529241</c:v>
                </c:pt>
                <c:pt idx="3969">
                  <c:v>603.59379747013804</c:v>
                </c:pt>
                <c:pt idx="3970">
                  <c:v>477.84508966385908</c:v>
                </c:pt>
                <c:pt idx="3971">
                  <c:v>149.22179993011719</c:v>
                </c:pt>
                <c:pt idx="3972">
                  <c:v>16.76649437417047</c:v>
                </c:pt>
                <c:pt idx="3973">
                  <c:v>2736.291881864619</c:v>
                </c:pt>
                <c:pt idx="3974">
                  <c:v>492.93493460061183</c:v>
                </c:pt>
                <c:pt idx="3975">
                  <c:v>425.8689571039302</c:v>
                </c:pt>
                <c:pt idx="3976">
                  <c:v>764.55214346217338</c:v>
                </c:pt>
                <c:pt idx="3977">
                  <c:v>477.84508966385908</c:v>
                </c:pt>
                <c:pt idx="3978">
                  <c:v>145.86850105528319</c:v>
                </c:pt>
                <c:pt idx="3979">
                  <c:v>233.05427180096959</c:v>
                </c:pt>
                <c:pt idx="3980">
                  <c:v>316.88674367182199</c:v>
                </c:pt>
                <c:pt idx="3981">
                  <c:v>16.76649437417047</c:v>
                </c:pt>
                <c:pt idx="3982">
                  <c:v>5.0299483122511432</c:v>
                </c:pt>
                <c:pt idx="3983">
                  <c:v>16.76649437417047</c:v>
                </c:pt>
                <c:pt idx="3984">
                  <c:v>1.676649437417048</c:v>
                </c:pt>
                <c:pt idx="3985">
                  <c:v>1131.7383702565071</c:v>
                </c:pt>
                <c:pt idx="3986">
                  <c:v>3958.5693217416501</c:v>
                </c:pt>
                <c:pt idx="3987">
                  <c:v>234.73092123838671</c:v>
                </c:pt>
                <c:pt idx="3988">
                  <c:v>7095.580419148946</c:v>
                </c:pt>
                <c:pt idx="3989">
                  <c:v>202.87458192746271</c:v>
                </c:pt>
                <c:pt idx="3990">
                  <c:v>209.58117967713099</c:v>
                </c:pt>
                <c:pt idx="3991">
                  <c:v>60.359379747013591</c:v>
                </c:pt>
                <c:pt idx="3992">
                  <c:v>2825.1543020477261</c:v>
                </c:pt>
                <c:pt idx="3993">
                  <c:v>593.53390084563489</c:v>
                </c:pt>
                <c:pt idx="3994">
                  <c:v>13.41319549933638</c:v>
                </c:pt>
                <c:pt idx="3995">
                  <c:v>50.299483122511432</c:v>
                </c:pt>
                <c:pt idx="3996">
                  <c:v>57.006080872179623</c:v>
                </c:pt>
                <c:pt idx="3997">
                  <c:v>10.059896624502301</c:v>
                </c:pt>
                <c:pt idx="3998">
                  <c:v>10.059896624502301</c:v>
                </c:pt>
                <c:pt idx="3999">
                  <c:v>0</c:v>
                </c:pt>
                <c:pt idx="4000">
                  <c:v>13.41319549933638</c:v>
                </c:pt>
                <c:pt idx="4001">
                  <c:v>900.36074789295185</c:v>
                </c:pt>
                <c:pt idx="4002">
                  <c:v>95.569017932771544</c:v>
                </c:pt>
                <c:pt idx="4003">
                  <c:v>46.946184247677323</c:v>
                </c:pt>
                <c:pt idx="4004">
                  <c:v>159.2816965546196</c:v>
                </c:pt>
                <c:pt idx="4005">
                  <c:v>68.742626934098965</c:v>
                </c:pt>
                <c:pt idx="4006">
                  <c:v>5.0299483122511432</c:v>
                </c:pt>
                <c:pt idx="4007">
                  <c:v>1163.594709567431</c:v>
                </c:pt>
                <c:pt idx="4008">
                  <c:v>10.059896624502301</c:v>
                </c:pt>
                <c:pt idx="4009">
                  <c:v>2867.070537983152</c:v>
                </c:pt>
                <c:pt idx="4010">
                  <c:v>26.82639099867276</c:v>
                </c:pt>
                <c:pt idx="4011">
                  <c:v>202.87458192746271</c:v>
                </c:pt>
                <c:pt idx="4012">
                  <c:v>169.34159317912179</c:v>
                </c:pt>
                <c:pt idx="4013">
                  <c:v>129.10200668111261</c:v>
                </c:pt>
                <c:pt idx="4014">
                  <c:v>298.44359986023392</c:v>
                </c:pt>
                <c:pt idx="4015">
                  <c:v>201.1979324900457</c:v>
                </c:pt>
                <c:pt idx="4016">
                  <c:v>50.299483122511432</c:v>
                </c:pt>
                <c:pt idx="4017">
                  <c:v>806.46837939759996</c:v>
                </c:pt>
                <c:pt idx="4018">
                  <c:v>1032.816053448902</c:v>
                </c:pt>
                <c:pt idx="4019">
                  <c:v>464.43189416452219</c:v>
                </c:pt>
                <c:pt idx="4020">
                  <c:v>137.48525386819799</c:v>
                </c:pt>
                <c:pt idx="4021">
                  <c:v>33.532988748340962</c:v>
                </c:pt>
                <c:pt idx="4022">
                  <c:v>134.13195499336379</c:v>
                </c:pt>
                <c:pt idx="4023">
                  <c:v>531.49787166120416</c:v>
                </c:pt>
                <c:pt idx="4024">
                  <c:v>8.3832471870852405</c:v>
                </c:pt>
                <c:pt idx="4025">
                  <c:v>358.80297960724829</c:v>
                </c:pt>
                <c:pt idx="4026">
                  <c:v>25.14974156125572</c:v>
                </c:pt>
                <c:pt idx="4027">
                  <c:v>179.4014898036242</c:v>
                </c:pt>
                <c:pt idx="4028">
                  <c:v>362.15627848208192</c:v>
                </c:pt>
                <c:pt idx="4029">
                  <c:v>15.08984493675343</c:v>
                </c:pt>
                <c:pt idx="4030">
                  <c:v>1923.116904717353</c:v>
                </c:pt>
                <c:pt idx="4031">
                  <c:v>922.15719057937645</c:v>
                </c:pt>
                <c:pt idx="4032">
                  <c:v>3482.400881515206</c:v>
                </c:pt>
                <c:pt idx="4033">
                  <c:v>680.71967159132157</c:v>
                </c:pt>
                <c:pt idx="4034">
                  <c:v>568.38415928437917</c:v>
                </c:pt>
                <c:pt idx="4035">
                  <c:v>886.94755239361655</c:v>
                </c:pt>
                <c:pt idx="4036">
                  <c:v>474.49179078902421</c:v>
                </c:pt>
                <c:pt idx="4037">
                  <c:v>3.3532988748340951</c:v>
                </c:pt>
                <c:pt idx="4038">
                  <c:v>0</c:v>
                </c:pt>
                <c:pt idx="4039">
                  <c:v>3.3532988748340951</c:v>
                </c:pt>
                <c:pt idx="4040">
                  <c:v>3.3532988748340951</c:v>
                </c:pt>
                <c:pt idx="4041">
                  <c:v>202.87458192746271</c:v>
                </c:pt>
                <c:pt idx="4042">
                  <c:v>888.62420183103529</c:v>
                </c:pt>
                <c:pt idx="4043">
                  <c:v>160.95834599203661</c:v>
                </c:pt>
                <c:pt idx="4044">
                  <c:v>92.215719057937633</c:v>
                </c:pt>
                <c:pt idx="4045">
                  <c:v>638.80343565589556</c:v>
                </c:pt>
                <c:pt idx="4046">
                  <c:v>127.4253572436956</c:v>
                </c:pt>
                <c:pt idx="4047">
                  <c:v>25.14974156125572</c:v>
                </c:pt>
                <c:pt idx="4048">
                  <c:v>125.7487078062786</c:v>
                </c:pt>
                <c:pt idx="4049">
                  <c:v>77.125874121183728</c:v>
                </c:pt>
                <c:pt idx="4050">
                  <c:v>98.92231680760554</c:v>
                </c:pt>
                <c:pt idx="4051">
                  <c:v>73.772575246349874</c:v>
                </c:pt>
                <c:pt idx="4052">
                  <c:v>63.712678621847807</c:v>
                </c:pt>
                <c:pt idx="4053">
                  <c:v>65.389328059264642</c:v>
                </c:pt>
                <c:pt idx="4054">
                  <c:v>75.449224683767198</c:v>
                </c:pt>
                <c:pt idx="4055">
                  <c:v>21.796442686421461</c:v>
                </c:pt>
                <c:pt idx="4056">
                  <c:v>15.08984493675343</c:v>
                </c:pt>
                <c:pt idx="4057">
                  <c:v>0</c:v>
                </c:pt>
                <c:pt idx="4058">
                  <c:v>0</c:v>
                </c:pt>
                <c:pt idx="4059">
                  <c:v>6.706597749668191</c:v>
                </c:pt>
                <c:pt idx="4060">
                  <c:v>3.3532988748340951</c:v>
                </c:pt>
                <c:pt idx="4061">
                  <c:v>0</c:v>
                </c:pt>
                <c:pt idx="4062">
                  <c:v>3.3532988748340951</c:v>
                </c:pt>
                <c:pt idx="4063">
                  <c:v>1.676649437417048</c:v>
                </c:pt>
                <c:pt idx="4064">
                  <c:v>1.676649437417048</c:v>
                </c:pt>
                <c:pt idx="4065">
                  <c:v>38.562937060592098</c:v>
                </c:pt>
                <c:pt idx="4066">
                  <c:v>114.0121617443593</c:v>
                </c:pt>
                <c:pt idx="4067">
                  <c:v>87.185770745686028</c:v>
                </c:pt>
                <c:pt idx="4068">
                  <c:v>93.892368495354518</c:v>
                </c:pt>
                <c:pt idx="4069">
                  <c:v>25.14974156125572</c:v>
                </c:pt>
                <c:pt idx="4070">
                  <c:v>347.06643354532889</c:v>
                </c:pt>
                <c:pt idx="4071">
                  <c:v>422.51565822909612</c:v>
                </c:pt>
                <c:pt idx="4072">
                  <c:v>23.473092123838668</c:v>
                </c:pt>
                <c:pt idx="4073">
                  <c:v>259.88066279964238</c:v>
                </c:pt>
                <c:pt idx="4074">
                  <c:v>1024.432806261816</c:v>
                </c:pt>
                <c:pt idx="4075">
                  <c:v>48.622833685094378</c:v>
                </c:pt>
                <c:pt idx="4076">
                  <c:v>410.77911216717621</c:v>
                </c:pt>
                <c:pt idx="4077">
                  <c:v>51.97613255992848</c:v>
                </c:pt>
                <c:pt idx="4078">
                  <c:v>23.473092123838668</c:v>
                </c:pt>
                <c:pt idx="4079">
                  <c:v>73.772575246349874</c:v>
                </c:pt>
                <c:pt idx="4080">
                  <c:v>4208.3900879167904</c:v>
                </c:pt>
                <c:pt idx="4081">
                  <c:v>2665.8726054931062</c:v>
                </c:pt>
                <c:pt idx="4082">
                  <c:v>15.08984493675343</c:v>
                </c:pt>
                <c:pt idx="4083">
                  <c:v>23.473092123838668</c:v>
                </c:pt>
                <c:pt idx="4084">
                  <c:v>199.52128305262869</c:v>
                </c:pt>
                <c:pt idx="4085">
                  <c:v>479.52173910127379</c:v>
                </c:pt>
                <c:pt idx="4086">
                  <c:v>216.28777742679921</c:v>
                </c:pt>
                <c:pt idx="4087">
                  <c:v>355.44968073241421</c:v>
                </c:pt>
                <c:pt idx="4088">
                  <c:v>5425.6375794815704</c:v>
                </c:pt>
                <c:pt idx="4089">
                  <c:v>4426.35451478101</c:v>
                </c:pt>
                <c:pt idx="4090">
                  <c:v>196.16798417779461</c:v>
                </c:pt>
                <c:pt idx="4091">
                  <c:v>127.4253572436956</c:v>
                </c:pt>
                <c:pt idx="4092">
                  <c:v>912.09729395487398</c:v>
                </c:pt>
                <c:pt idx="4093">
                  <c:v>1747.0687137885641</c:v>
                </c:pt>
                <c:pt idx="4094">
                  <c:v>407.42581329234253</c:v>
                </c:pt>
                <c:pt idx="4095">
                  <c:v>771.25874121184199</c:v>
                </c:pt>
                <c:pt idx="4096">
                  <c:v>5.0299483122511432</c:v>
                </c:pt>
                <c:pt idx="4097">
                  <c:v>2092.4584978964758</c:v>
                </c:pt>
                <c:pt idx="4098">
                  <c:v>1653.1763452932089</c:v>
                </c:pt>
                <c:pt idx="4099">
                  <c:v>192.8146853029605</c:v>
                </c:pt>
                <c:pt idx="4100">
                  <c:v>1493.894648738589</c:v>
                </c:pt>
                <c:pt idx="4101">
                  <c:v>117.3654606191933</c:v>
                </c:pt>
                <c:pt idx="4102">
                  <c:v>1861.0808755329231</c:v>
                </c:pt>
                <c:pt idx="4103">
                  <c:v>774.61204008667607</c:v>
                </c:pt>
                <c:pt idx="4104">
                  <c:v>83.832471870851975</c:v>
                </c:pt>
                <c:pt idx="4105">
                  <c:v>1239.0439342511979</c:v>
                </c:pt>
                <c:pt idx="4106">
                  <c:v>1745.392064351146</c:v>
                </c:pt>
                <c:pt idx="4107">
                  <c:v>11250.317725068389</c:v>
                </c:pt>
                <c:pt idx="4108">
                  <c:v>40873.359985352799</c:v>
                </c:pt>
                <c:pt idx="4109">
                  <c:v>1000.959714137977</c:v>
                </c:pt>
                <c:pt idx="4110">
                  <c:v>1.676649437417048</c:v>
                </c:pt>
                <c:pt idx="4111">
                  <c:v>2089.1051990216411</c:v>
                </c:pt>
                <c:pt idx="4112">
                  <c:v>67.065977496681427</c:v>
                </c:pt>
                <c:pt idx="4113">
                  <c:v>231.3776223635526</c:v>
                </c:pt>
                <c:pt idx="4114">
                  <c:v>1061.3190938849909</c:v>
                </c:pt>
                <c:pt idx="4115">
                  <c:v>377.24612341883562</c:v>
                </c:pt>
                <c:pt idx="4116">
                  <c:v>595.21055028305204</c:v>
                </c:pt>
                <c:pt idx="4117">
                  <c:v>501.31818178769691</c:v>
                </c:pt>
                <c:pt idx="4118">
                  <c:v>142.51520218044911</c:v>
                </c:pt>
                <c:pt idx="4119">
                  <c:v>410.77911216717621</c:v>
                </c:pt>
                <c:pt idx="4120">
                  <c:v>533.17452109862154</c:v>
                </c:pt>
                <c:pt idx="4121">
                  <c:v>206.22788080229699</c:v>
                </c:pt>
                <c:pt idx="4122">
                  <c:v>943.95363326579809</c:v>
                </c:pt>
                <c:pt idx="4123">
                  <c:v>452.69534810260262</c:v>
                </c:pt>
                <c:pt idx="4124">
                  <c:v>548.26436603537456</c:v>
                </c:pt>
                <c:pt idx="4125">
                  <c:v>1086.4688354462471</c:v>
                </c:pt>
                <c:pt idx="4126">
                  <c:v>546.58771659795752</c:v>
                </c:pt>
                <c:pt idx="4127">
                  <c:v>608.62374578238837</c:v>
                </c:pt>
                <c:pt idx="4128">
                  <c:v>122.39540893144451</c:v>
                </c:pt>
                <c:pt idx="4129">
                  <c:v>144.19185161786609</c:v>
                </c:pt>
                <c:pt idx="4130">
                  <c:v>238.08422011322079</c:v>
                </c:pt>
                <c:pt idx="4131">
                  <c:v>2972.6994525404261</c:v>
                </c:pt>
                <c:pt idx="4132">
                  <c:v>556.64761322245772</c:v>
                </c:pt>
                <c:pt idx="4133">
                  <c:v>1.676649437417048</c:v>
                </c:pt>
                <c:pt idx="4134">
                  <c:v>880.24095464395009</c:v>
                </c:pt>
                <c:pt idx="4135">
                  <c:v>467.78519303935639</c:v>
                </c:pt>
                <c:pt idx="4136">
                  <c:v>23.473092123838668</c:v>
                </c:pt>
                <c:pt idx="4137">
                  <c:v>62.036029184430767</c:v>
                </c:pt>
                <c:pt idx="4138">
                  <c:v>149.22179993011719</c:v>
                </c:pt>
                <c:pt idx="4139">
                  <c:v>558.32426265987704</c:v>
                </c:pt>
                <c:pt idx="4140">
                  <c:v>129.10200668111261</c:v>
                </c:pt>
                <c:pt idx="4141">
                  <c:v>447.66539979035178</c:v>
                </c:pt>
                <c:pt idx="4142">
                  <c:v>55.329431434762412</c:v>
                </c:pt>
                <c:pt idx="4143">
                  <c:v>6.706597749668191</c:v>
                </c:pt>
                <c:pt idx="4144">
                  <c:v>573.41410759663052</c:v>
                </c:pt>
                <c:pt idx="4145">
                  <c:v>3199.0471265917272</c:v>
                </c:pt>
                <c:pt idx="4146">
                  <c:v>2947.54971097917</c:v>
                </c:pt>
                <c:pt idx="4147">
                  <c:v>6429.9505924943778</c:v>
                </c:pt>
                <c:pt idx="4148">
                  <c:v>202.87458192746271</c:v>
                </c:pt>
                <c:pt idx="4149">
                  <c:v>1242.397233126032</c:v>
                </c:pt>
                <c:pt idx="4150">
                  <c:v>328.62328973374167</c:v>
                </c:pt>
                <c:pt idx="4151">
                  <c:v>187.7847369907094</c:v>
                </c:pt>
                <c:pt idx="4152">
                  <c:v>20847.459104843569</c:v>
                </c:pt>
                <c:pt idx="4153">
                  <c:v>212.9344785519651</c:v>
                </c:pt>
                <c:pt idx="4154">
                  <c:v>10.059896624502301</c:v>
                </c:pt>
                <c:pt idx="4155">
                  <c:v>176.04819092879001</c:v>
                </c:pt>
                <c:pt idx="4156">
                  <c:v>8.3832471870852405</c:v>
                </c:pt>
                <c:pt idx="4157">
                  <c:v>13.41319549933638</c:v>
                </c:pt>
                <c:pt idx="4158">
                  <c:v>3.3532988748340951</c:v>
                </c:pt>
                <c:pt idx="4159">
                  <c:v>78.802523558601251</c:v>
                </c:pt>
                <c:pt idx="4160">
                  <c:v>600.24049859530305</c:v>
                </c:pt>
                <c:pt idx="4161">
                  <c:v>132.45530555594681</c:v>
                </c:pt>
                <c:pt idx="4162">
                  <c:v>266.5872605493106</c:v>
                </c:pt>
                <c:pt idx="4163">
                  <c:v>124.07205836886151</c:v>
                </c:pt>
                <c:pt idx="4164">
                  <c:v>20.11979324900458</c:v>
                </c:pt>
                <c:pt idx="4165">
                  <c:v>197.84463361521159</c:v>
                </c:pt>
                <c:pt idx="4166">
                  <c:v>2857.0106413586491</c:v>
                </c:pt>
                <c:pt idx="4167">
                  <c:v>261.55731223705942</c:v>
                </c:pt>
                <c:pt idx="4168">
                  <c:v>2243.3569472640102</c:v>
                </c:pt>
                <c:pt idx="4169">
                  <c:v>1.676649437417048</c:v>
                </c:pt>
                <c:pt idx="4170">
                  <c:v>3.3532988748340951</c:v>
                </c:pt>
                <c:pt idx="4171">
                  <c:v>2506.5909089384868</c:v>
                </c:pt>
                <c:pt idx="4172">
                  <c:v>5202.6432043051</c:v>
                </c:pt>
                <c:pt idx="4173">
                  <c:v>77.125874121183728</c:v>
                </c:pt>
                <c:pt idx="4174">
                  <c:v>68.742626934098965</c:v>
                </c:pt>
                <c:pt idx="4175">
                  <c:v>367.18622679433349</c:v>
                </c:pt>
                <c:pt idx="4176">
                  <c:v>347.06643354532889</c:v>
                </c:pt>
                <c:pt idx="4177">
                  <c:v>632.09683790622705</c:v>
                </c:pt>
                <c:pt idx="4178">
                  <c:v>8.3832471870852405</c:v>
                </c:pt>
                <c:pt idx="4179">
                  <c:v>432.57555485359819</c:v>
                </c:pt>
                <c:pt idx="4180">
                  <c:v>0</c:v>
                </c:pt>
                <c:pt idx="4181">
                  <c:v>5.0299483122511432</c:v>
                </c:pt>
                <c:pt idx="4182">
                  <c:v>23.473092123838668</c:v>
                </c:pt>
                <c:pt idx="4183">
                  <c:v>16.76649437417047</c:v>
                </c:pt>
                <c:pt idx="4184">
                  <c:v>264.91061111189362</c:v>
                </c:pt>
                <c:pt idx="4185">
                  <c:v>105.628914557274</c:v>
                </c:pt>
                <c:pt idx="4186">
                  <c:v>18.443143811587479</c:v>
                </c:pt>
                <c:pt idx="4187">
                  <c:v>8.3832471870852405</c:v>
                </c:pt>
                <c:pt idx="4188">
                  <c:v>67.065977496681427</c:v>
                </c:pt>
                <c:pt idx="4189">
                  <c:v>451.01869866518581</c:v>
                </c:pt>
                <c:pt idx="4190">
                  <c:v>85.509121308269442</c:v>
                </c:pt>
                <c:pt idx="4191">
                  <c:v>174.37154149137291</c:v>
                </c:pt>
                <c:pt idx="4192">
                  <c:v>122.39540893144451</c:v>
                </c:pt>
                <c:pt idx="4193">
                  <c:v>280.00045604864692</c:v>
                </c:pt>
                <c:pt idx="4194">
                  <c:v>2950.9030098540052</c:v>
                </c:pt>
                <c:pt idx="4195">
                  <c:v>1532.457585799182</c:v>
                </c:pt>
                <c:pt idx="4196">
                  <c:v>1410.062176867737</c:v>
                </c:pt>
                <c:pt idx="4197">
                  <c:v>412.45576160459382</c:v>
                </c:pt>
                <c:pt idx="4198">
                  <c:v>149.22179993011719</c:v>
                </c:pt>
                <c:pt idx="4199">
                  <c:v>308.50349648473679</c:v>
                </c:pt>
                <c:pt idx="4200">
                  <c:v>474.49179078902421</c:v>
                </c:pt>
                <c:pt idx="4201">
                  <c:v>214.61112798938211</c:v>
                </c:pt>
                <c:pt idx="4202">
                  <c:v>162.6349954294536</c:v>
                </c:pt>
                <c:pt idx="4203">
                  <c:v>12766.0088164934</c:v>
                </c:pt>
                <c:pt idx="4204">
                  <c:v>15835.95393640401</c:v>
                </c:pt>
                <c:pt idx="4205">
                  <c:v>7533.1859223147958</c:v>
                </c:pt>
                <c:pt idx="4206">
                  <c:v>7856.7792637362854</c:v>
                </c:pt>
                <c:pt idx="4207">
                  <c:v>7653.9046818088227</c:v>
                </c:pt>
                <c:pt idx="4208">
                  <c:v>1331.259653309136</c:v>
                </c:pt>
                <c:pt idx="4209">
                  <c:v>4441.4443597177597</c:v>
                </c:pt>
                <c:pt idx="4210">
                  <c:v>8519.0557915160171</c:v>
                </c:pt>
                <c:pt idx="4211">
                  <c:v>12283.1337785173</c:v>
                </c:pt>
                <c:pt idx="4212">
                  <c:v>5797.8537545881509</c:v>
                </c:pt>
                <c:pt idx="4213">
                  <c:v>3603.1196410092361</c:v>
                </c:pt>
                <c:pt idx="4214">
                  <c:v>6104.6806016354731</c:v>
                </c:pt>
                <c:pt idx="4215">
                  <c:v>3430.4247489552799</c:v>
                </c:pt>
                <c:pt idx="4216">
                  <c:v>3113.538005283458</c:v>
                </c:pt>
                <c:pt idx="4217">
                  <c:v>14506.3709325323</c:v>
                </c:pt>
                <c:pt idx="4218">
                  <c:v>5606.7157187226076</c:v>
                </c:pt>
                <c:pt idx="4219">
                  <c:v>12157.38507071101</c:v>
                </c:pt>
                <c:pt idx="4220">
                  <c:v>2575.3335358725899</c:v>
                </c:pt>
                <c:pt idx="4221">
                  <c:v>4201.6834901671218</c:v>
                </c:pt>
                <c:pt idx="4222">
                  <c:v>6128.15369375931</c:v>
                </c:pt>
                <c:pt idx="4223">
                  <c:v>4018.9287014886631</c:v>
                </c:pt>
                <c:pt idx="4224">
                  <c:v>5083.60109424849</c:v>
                </c:pt>
                <c:pt idx="4225">
                  <c:v>2095.8117967713101</c:v>
                </c:pt>
                <c:pt idx="4226">
                  <c:v>5202.6432043051</c:v>
                </c:pt>
                <c:pt idx="4227">
                  <c:v>5487.6736086660003</c:v>
                </c:pt>
                <c:pt idx="4228">
                  <c:v>7439.2935538194406</c:v>
                </c:pt>
                <c:pt idx="4229">
                  <c:v>6294.1419880636004</c:v>
                </c:pt>
                <c:pt idx="4230">
                  <c:v>6300.8485858132644</c:v>
                </c:pt>
                <c:pt idx="4231">
                  <c:v>1.676649437417048</c:v>
                </c:pt>
                <c:pt idx="4232">
                  <c:v>933.89373664129596</c:v>
                </c:pt>
                <c:pt idx="4233">
                  <c:v>172.6948920539559</c:v>
                </c:pt>
                <c:pt idx="4234">
                  <c:v>29757.174215277759</c:v>
                </c:pt>
                <c:pt idx="4235">
                  <c:v>12888.404225424851</c:v>
                </c:pt>
                <c:pt idx="4236">
                  <c:v>9384.2069012231859</c:v>
                </c:pt>
                <c:pt idx="4237">
                  <c:v>2047.1889630862161</c:v>
                </c:pt>
                <c:pt idx="4238">
                  <c:v>57.006080872179623</c:v>
                </c:pt>
                <c:pt idx="4239">
                  <c:v>26.82639099867276</c:v>
                </c:pt>
                <c:pt idx="4240">
                  <c:v>82.155822433434921</c:v>
                </c:pt>
                <c:pt idx="4241">
                  <c:v>231.3776223635526</c:v>
                </c:pt>
                <c:pt idx="4242">
                  <c:v>2276.889936012351</c:v>
                </c:pt>
                <c:pt idx="4243">
                  <c:v>850.06126477044108</c:v>
                </c:pt>
                <c:pt idx="4244">
                  <c:v>6012.464882577533</c:v>
                </c:pt>
                <c:pt idx="4245">
                  <c:v>189.46138642812639</c:v>
                </c:pt>
                <c:pt idx="4246">
                  <c:v>103.9522651198569</c:v>
                </c:pt>
                <c:pt idx="4247">
                  <c:v>41.916235935426201</c:v>
                </c:pt>
                <c:pt idx="4248">
                  <c:v>422.51565822909612</c:v>
                </c:pt>
                <c:pt idx="4249">
                  <c:v>72.09592580893306</c:v>
                </c:pt>
                <c:pt idx="4250">
                  <c:v>226.3476740513014</c:v>
                </c:pt>
                <c:pt idx="4251">
                  <c:v>75.449224683767198</c:v>
                </c:pt>
                <c:pt idx="4252">
                  <c:v>427.54560654134718</c:v>
                </c:pt>
                <c:pt idx="4253">
                  <c:v>5236.1761930534403</c:v>
                </c:pt>
                <c:pt idx="4254">
                  <c:v>75.449224683767198</c:v>
                </c:pt>
                <c:pt idx="4255">
                  <c:v>67.065977496681427</c:v>
                </c:pt>
                <c:pt idx="4256">
                  <c:v>212.9344785519651</c:v>
                </c:pt>
                <c:pt idx="4257">
                  <c:v>196.16798417779461</c:v>
                </c:pt>
                <c:pt idx="4258">
                  <c:v>33.532988748340962</c:v>
                </c:pt>
                <c:pt idx="4259">
                  <c:v>226.3476740513014</c:v>
                </c:pt>
                <c:pt idx="4260">
                  <c:v>13.41319549933638</c:v>
                </c:pt>
                <c:pt idx="4261">
                  <c:v>18.443143811587479</c:v>
                </c:pt>
                <c:pt idx="4262">
                  <c:v>30.179689873506859</c:v>
                </c:pt>
                <c:pt idx="4263">
                  <c:v>13.41319549933638</c:v>
                </c:pt>
                <c:pt idx="4264">
                  <c:v>15.08984493675343</c:v>
                </c:pt>
                <c:pt idx="4265">
                  <c:v>221.3177257390503</c:v>
                </c:pt>
                <c:pt idx="4266">
                  <c:v>51.97613255992848</c:v>
                </c:pt>
                <c:pt idx="4267">
                  <c:v>8.3832471870852405</c:v>
                </c:pt>
                <c:pt idx="4268">
                  <c:v>95.569017932771544</c:v>
                </c:pt>
                <c:pt idx="4269">
                  <c:v>25.14974156125572</c:v>
                </c:pt>
                <c:pt idx="4270">
                  <c:v>6.706597749668191</c:v>
                </c:pt>
                <c:pt idx="4271">
                  <c:v>8.3832471870852405</c:v>
                </c:pt>
                <c:pt idx="4272">
                  <c:v>1.676649437417048</c:v>
                </c:pt>
                <c:pt idx="4273">
                  <c:v>88.862420183103538</c:v>
                </c:pt>
                <c:pt idx="4274">
                  <c:v>2731.2619335523709</c:v>
                </c:pt>
                <c:pt idx="4275">
                  <c:v>655.56993003006573</c:v>
                </c:pt>
                <c:pt idx="4276">
                  <c:v>3235.9334142149032</c:v>
                </c:pt>
                <c:pt idx="4277">
                  <c:v>851.73791420786029</c:v>
                </c:pt>
                <c:pt idx="4278">
                  <c:v>558.32426265987704</c:v>
                </c:pt>
                <c:pt idx="4279">
                  <c:v>1158.56476125518</c:v>
                </c:pt>
                <c:pt idx="4280">
                  <c:v>3121.921252470544</c:v>
                </c:pt>
                <c:pt idx="4281">
                  <c:v>11.736546061919331</c:v>
                </c:pt>
                <c:pt idx="4282">
                  <c:v>16.76649437417047</c:v>
                </c:pt>
                <c:pt idx="4283">
                  <c:v>8.3832471870852405</c:v>
                </c:pt>
                <c:pt idx="4284">
                  <c:v>1.676649437417048</c:v>
                </c:pt>
                <c:pt idx="4285">
                  <c:v>51.97613255992848</c:v>
                </c:pt>
                <c:pt idx="4286">
                  <c:v>437.60550316584948</c:v>
                </c:pt>
                <c:pt idx="4287">
                  <c:v>343.71313467049362</c:v>
                </c:pt>
                <c:pt idx="4288">
                  <c:v>352.09638185757842</c:v>
                </c:pt>
                <c:pt idx="4289">
                  <c:v>360.47962904466527</c:v>
                </c:pt>
                <c:pt idx="4290">
                  <c:v>122.39540893144451</c:v>
                </c:pt>
                <c:pt idx="4291">
                  <c:v>982.51657032639002</c:v>
                </c:pt>
                <c:pt idx="4292">
                  <c:v>55.329431434762412</c:v>
                </c:pt>
                <c:pt idx="4293">
                  <c:v>0</c:v>
                </c:pt>
                <c:pt idx="4294">
                  <c:v>14487.92778872071</c:v>
                </c:pt>
                <c:pt idx="4295">
                  <c:v>150.89844936753431</c:v>
                </c:pt>
                <c:pt idx="4296">
                  <c:v>3764.077987001272</c:v>
                </c:pt>
                <c:pt idx="4297">
                  <c:v>107.3055639946911</c:v>
                </c:pt>
                <c:pt idx="4298">
                  <c:v>1148.504864630678</c:v>
                </c:pt>
                <c:pt idx="4299">
                  <c:v>150.89844936753431</c:v>
                </c:pt>
                <c:pt idx="4300">
                  <c:v>834.97141983368977</c:v>
                </c:pt>
                <c:pt idx="4301">
                  <c:v>10.059896624502301</c:v>
                </c:pt>
                <c:pt idx="4302">
                  <c:v>53.652781997345492</c:v>
                </c:pt>
                <c:pt idx="4303">
                  <c:v>201.1979324900457</c:v>
                </c:pt>
                <c:pt idx="4304">
                  <c:v>103.9522651198569</c:v>
                </c:pt>
                <c:pt idx="4305">
                  <c:v>4573.8996652737096</c:v>
                </c:pt>
                <c:pt idx="4306">
                  <c:v>72.09592580893306</c:v>
                </c:pt>
                <c:pt idx="4307">
                  <c:v>2600.4832774338411</c:v>
                </c:pt>
                <c:pt idx="4308">
                  <c:v>5625.1588625341956</c:v>
                </c:pt>
                <c:pt idx="4309">
                  <c:v>0</c:v>
                </c:pt>
                <c:pt idx="4310">
                  <c:v>2238.3269989517589</c:v>
                </c:pt>
                <c:pt idx="4311">
                  <c:v>33.532988748340962</c:v>
                </c:pt>
                <c:pt idx="4312">
                  <c:v>73.772575246349874</c:v>
                </c:pt>
                <c:pt idx="4313">
                  <c:v>38.562937060592098</c:v>
                </c:pt>
                <c:pt idx="4314">
                  <c:v>154.25174824236839</c:v>
                </c:pt>
                <c:pt idx="4315">
                  <c:v>108.9822134321081</c:v>
                </c:pt>
                <c:pt idx="4316">
                  <c:v>58.682730309596671</c:v>
                </c:pt>
                <c:pt idx="4317">
                  <c:v>548.26436603537456</c:v>
                </c:pt>
                <c:pt idx="4318">
                  <c:v>283.35375492348112</c:v>
                </c:pt>
                <c:pt idx="4319">
                  <c:v>246.46746730030611</c:v>
                </c:pt>
                <c:pt idx="4320">
                  <c:v>1019.402857949565</c:v>
                </c:pt>
                <c:pt idx="4321">
                  <c:v>3.3532988748340951</c:v>
                </c:pt>
                <c:pt idx="4322">
                  <c:v>16.76649437417047</c:v>
                </c:pt>
                <c:pt idx="4323">
                  <c:v>5.0299483122511432</c:v>
                </c:pt>
                <c:pt idx="4324">
                  <c:v>3021.3222862255202</c:v>
                </c:pt>
                <c:pt idx="4325">
                  <c:v>2734.6152324272048</c:v>
                </c:pt>
                <c:pt idx="4326">
                  <c:v>3837.8505622476232</c:v>
                </c:pt>
                <c:pt idx="4327">
                  <c:v>1113.29522644492</c:v>
                </c:pt>
                <c:pt idx="4328">
                  <c:v>3068.268470473196</c:v>
                </c:pt>
                <c:pt idx="4329">
                  <c:v>4583.9595618982084</c:v>
                </c:pt>
                <c:pt idx="4330">
                  <c:v>137.48525386819799</c:v>
                </c:pt>
                <c:pt idx="4331">
                  <c:v>174.37154149137291</c:v>
                </c:pt>
                <c:pt idx="4332">
                  <c:v>33.532988748340962</c:v>
                </c:pt>
                <c:pt idx="4333">
                  <c:v>53.652781997345492</c:v>
                </c:pt>
                <c:pt idx="4334">
                  <c:v>258.20401336222523</c:v>
                </c:pt>
                <c:pt idx="4335">
                  <c:v>5.0299483122511432</c:v>
                </c:pt>
                <c:pt idx="4336">
                  <c:v>25.14974156125572</c:v>
                </c:pt>
                <c:pt idx="4337">
                  <c:v>308.50349648473679</c:v>
                </c:pt>
                <c:pt idx="4338">
                  <c:v>274.97050773639552</c:v>
                </c:pt>
                <c:pt idx="4339">
                  <c:v>466.10854360193929</c:v>
                </c:pt>
                <c:pt idx="4340">
                  <c:v>77.125874121183728</c:v>
                </c:pt>
                <c:pt idx="4341">
                  <c:v>1.676649437417048</c:v>
                </c:pt>
                <c:pt idx="4342">
                  <c:v>6.706597749668191</c:v>
                </c:pt>
                <c:pt idx="4343">
                  <c:v>75.449224683767198</c:v>
                </c:pt>
                <c:pt idx="4344">
                  <c:v>285.0304043608981</c:v>
                </c:pt>
                <c:pt idx="4345">
                  <c:v>553.29431434762603</c:v>
                </c:pt>
                <c:pt idx="4346">
                  <c:v>710.8993614648283</c:v>
                </c:pt>
                <c:pt idx="4347">
                  <c:v>167.66494374170469</c:v>
                </c:pt>
                <c:pt idx="4348">
                  <c:v>35.209638185758003</c:v>
                </c:pt>
                <c:pt idx="4349">
                  <c:v>1584.4337183591099</c:v>
                </c:pt>
                <c:pt idx="4350">
                  <c:v>3.3532988748340951</c:v>
                </c:pt>
                <c:pt idx="4351">
                  <c:v>40.239586498009153</c:v>
                </c:pt>
                <c:pt idx="4352">
                  <c:v>23.473092123838668</c:v>
                </c:pt>
                <c:pt idx="4353">
                  <c:v>13.41319549933638</c:v>
                </c:pt>
                <c:pt idx="4354">
                  <c:v>6.706597749668191</c:v>
                </c:pt>
                <c:pt idx="4355">
                  <c:v>31.856339310923879</c:v>
                </c:pt>
                <c:pt idx="4356">
                  <c:v>399.04256610525738</c:v>
                </c:pt>
                <c:pt idx="4357">
                  <c:v>160.95834599203661</c:v>
                </c:pt>
                <c:pt idx="4358">
                  <c:v>134.13195499336379</c:v>
                </c:pt>
                <c:pt idx="4359">
                  <c:v>139.161903305615</c:v>
                </c:pt>
                <c:pt idx="4360">
                  <c:v>1710.1824261653881</c:v>
                </c:pt>
                <c:pt idx="4361">
                  <c:v>165.98829430428779</c:v>
                </c:pt>
                <c:pt idx="4362">
                  <c:v>466.10854360193929</c:v>
                </c:pt>
                <c:pt idx="4363">
                  <c:v>824.91152320918752</c:v>
                </c:pt>
                <c:pt idx="4364">
                  <c:v>229.70097292613551</c:v>
                </c:pt>
                <c:pt idx="4365">
                  <c:v>543.23441772312344</c:v>
                </c:pt>
                <c:pt idx="4366">
                  <c:v>55.329431434762412</c:v>
                </c:pt>
                <c:pt idx="4367">
                  <c:v>160.95834599203661</c:v>
                </c:pt>
                <c:pt idx="4368">
                  <c:v>285.0304043608981</c:v>
                </c:pt>
                <c:pt idx="4369">
                  <c:v>67.065977496681427</c:v>
                </c:pt>
                <c:pt idx="4370">
                  <c:v>28.503040436089812</c:v>
                </c:pt>
                <c:pt idx="4371">
                  <c:v>1814.1346912852459</c:v>
                </c:pt>
                <c:pt idx="4372">
                  <c:v>43.592885372843241</c:v>
                </c:pt>
                <c:pt idx="4373">
                  <c:v>13.41319549933638</c:v>
                </c:pt>
                <c:pt idx="4374">
                  <c:v>469.46184247677331</c:v>
                </c:pt>
                <c:pt idx="4375">
                  <c:v>194.49133474037751</c:v>
                </c:pt>
                <c:pt idx="4376">
                  <c:v>355.44968073241421</c:v>
                </c:pt>
                <c:pt idx="4377">
                  <c:v>85.509121308269442</c:v>
                </c:pt>
                <c:pt idx="4378">
                  <c:v>189.46138642812639</c:v>
                </c:pt>
                <c:pt idx="4379">
                  <c:v>147.5451504927002</c:v>
                </c:pt>
                <c:pt idx="4380">
                  <c:v>55.329431434762412</c:v>
                </c:pt>
                <c:pt idx="4381">
                  <c:v>26.82639099867276</c:v>
                </c:pt>
                <c:pt idx="4382">
                  <c:v>15.08984493675343</c:v>
                </c:pt>
                <c:pt idx="4383">
                  <c:v>16.76649437417047</c:v>
                </c:pt>
                <c:pt idx="4384">
                  <c:v>33.532988748340962</c:v>
                </c:pt>
                <c:pt idx="4385">
                  <c:v>97.245667370188769</c:v>
                </c:pt>
                <c:pt idx="4386">
                  <c:v>45.269534810260303</c:v>
                </c:pt>
                <c:pt idx="4387">
                  <c:v>120.71875949402749</c:v>
                </c:pt>
                <c:pt idx="4388">
                  <c:v>182.7547886784582</c:v>
                </c:pt>
                <c:pt idx="4389">
                  <c:v>120.71875949402749</c:v>
                </c:pt>
                <c:pt idx="4390">
                  <c:v>129.10200668111261</c:v>
                </c:pt>
                <c:pt idx="4391">
                  <c:v>412.45576160459382</c:v>
                </c:pt>
                <c:pt idx="4392">
                  <c:v>330.29993917115843</c:v>
                </c:pt>
                <c:pt idx="4393">
                  <c:v>40.239586498009153</c:v>
                </c:pt>
                <c:pt idx="4394">
                  <c:v>35.209638185758003</c:v>
                </c:pt>
                <c:pt idx="4395">
                  <c:v>25.14974156125572</c:v>
                </c:pt>
                <c:pt idx="4396">
                  <c:v>16.76649437417047</c:v>
                </c:pt>
                <c:pt idx="4397">
                  <c:v>23.473092123838668</c:v>
                </c:pt>
                <c:pt idx="4398">
                  <c:v>85.509121308269442</c:v>
                </c:pt>
                <c:pt idx="4399">
                  <c:v>189.46138642812639</c:v>
                </c:pt>
                <c:pt idx="4400">
                  <c:v>244.79081786288901</c:v>
                </c:pt>
                <c:pt idx="4401">
                  <c:v>41.916235935426201</c:v>
                </c:pt>
                <c:pt idx="4402">
                  <c:v>41.916235935426201</c:v>
                </c:pt>
                <c:pt idx="4403">
                  <c:v>51.97613255992848</c:v>
                </c:pt>
                <c:pt idx="4404">
                  <c:v>8.3832471870852405</c:v>
                </c:pt>
                <c:pt idx="4405">
                  <c:v>73.772575246349874</c:v>
                </c:pt>
                <c:pt idx="4406">
                  <c:v>1809.104742972994</c:v>
                </c:pt>
                <c:pt idx="4407">
                  <c:v>154.25174824236839</c:v>
                </c:pt>
                <c:pt idx="4408">
                  <c:v>164.31164486687069</c:v>
                </c:pt>
                <c:pt idx="4409">
                  <c:v>212.9344785519651</c:v>
                </c:pt>
                <c:pt idx="4410">
                  <c:v>98.92231680760554</c:v>
                </c:pt>
                <c:pt idx="4411">
                  <c:v>33.532988748340962</c:v>
                </c:pt>
                <c:pt idx="4412">
                  <c:v>0</c:v>
                </c:pt>
                <c:pt idx="4413">
                  <c:v>53.652781997345492</c:v>
                </c:pt>
                <c:pt idx="4414">
                  <c:v>88.862420183103538</c:v>
                </c:pt>
                <c:pt idx="4415">
                  <c:v>685.74961990357258</c:v>
                </c:pt>
                <c:pt idx="4416">
                  <c:v>172.6948920539559</c:v>
                </c:pt>
                <c:pt idx="4417">
                  <c:v>12797.86515580432</c:v>
                </c:pt>
                <c:pt idx="4418">
                  <c:v>291.73700211056632</c:v>
                </c:pt>
                <c:pt idx="4419">
                  <c:v>256.5273639248083</c:v>
                </c:pt>
                <c:pt idx="4420">
                  <c:v>3760.7246881264218</c:v>
                </c:pt>
                <c:pt idx="4421">
                  <c:v>358.80297960724829</c:v>
                </c:pt>
                <c:pt idx="4422">
                  <c:v>1624.6733048571191</c:v>
                </c:pt>
                <c:pt idx="4423">
                  <c:v>25.14974156125572</c:v>
                </c:pt>
                <c:pt idx="4424">
                  <c:v>60.359379747013591</c:v>
                </c:pt>
                <c:pt idx="4425">
                  <c:v>15.08984493675343</c:v>
                </c:pt>
                <c:pt idx="4426">
                  <c:v>0</c:v>
                </c:pt>
                <c:pt idx="4427">
                  <c:v>0</c:v>
                </c:pt>
                <c:pt idx="4428">
                  <c:v>209.58117967713099</c:v>
                </c:pt>
                <c:pt idx="4429">
                  <c:v>31.856339310923879</c:v>
                </c:pt>
                <c:pt idx="4430">
                  <c:v>313.53344479698791</c:v>
                </c:pt>
                <c:pt idx="4431">
                  <c:v>16.76649437417047</c:v>
                </c:pt>
                <c:pt idx="4432">
                  <c:v>1.676649437417048</c:v>
                </c:pt>
                <c:pt idx="4433">
                  <c:v>3.3532988748340951</c:v>
                </c:pt>
                <c:pt idx="4434">
                  <c:v>5.0299483122511432</c:v>
                </c:pt>
                <c:pt idx="4435">
                  <c:v>28.503040436089812</c:v>
                </c:pt>
                <c:pt idx="4436">
                  <c:v>20.11979324900458</c:v>
                </c:pt>
                <c:pt idx="4437">
                  <c:v>8.3832471870852405</c:v>
                </c:pt>
                <c:pt idx="4438">
                  <c:v>5.0299483122511432</c:v>
                </c:pt>
                <c:pt idx="4439">
                  <c:v>16.76649437417047</c:v>
                </c:pt>
                <c:pt idx="4440">
                  <c:v>13.41319549933638</c:v>
                </c:pt>
                <c:pt idx="4441">
                  <c:v>3334.8557310225078</c:v>
                </c:pt>
                <c:pt idx="4442">
                  <c:v>404.07251441750822</c:v>
                </c:pt>
                <c:pt idx="4443">
                  <c:v>404.07251441750822</c:v>
                </c:pt>
                <c:pt idx="4444">
                  <c:v>214.61112798938211</c:v>
                </c:pt>
                <c:pt idx="4445">
                  <c:v>224.67102461388441</c:v>
                </c:pt>
                <c:pt idx="4446">
                  <c:v>239.76086955063781</c:v>
                </c:pt>
                <c:pt idx="4447">
                  <c:v>58.682730309596671</c:v>
                </c:pt>
                <c:pt idx="4448">
                  <c:v>2302.0396775736072</c:v>
                </c:pt>
                <c:pt idx="4449">
                  <c:v>13.41319549933638</c:v>
                </c:pt>
                <c:pt idx="4450">
                  <c:v>256.5273639248083</c:v>
                </c:pt>
                <c:pt idx="4451">
                  <c:v>38.562937060592098</c:v>
                </c:pt>
                <c:pt idx="4452">
                  <c:v>53.652781997345492</c:v>
                </c:pt>
                <c:pt idx="4453">
                  <c:v>30.179689873506859</c:v>
                </c:pt>
                <c:pt idx="4454">
                  <c:v>10.059896624502301</c:v>
                </c:pt>
                <c:pt idx="4455">
                  <c:v>108.9822134321081</c:v>
                </c:pt>
                <c:pt idx="4456">
                  <c:v>7110.6702640857002</c:v>
                </c:pt>
                <c:pt idx="4457">
                  <c:v>1477.12815436442</c:v>
                </c:pt>
                <c:pt idx="4458">
                  <c:v>352.09638185757842</c:v>
                </c:pt>
                <c:pt idx="4459">
                  <c:v>4015.5754026138302</c:v>
                </c:pt>
                <c:pt idx="4460">
                  <c:v>62.036029184430767</c:v>
                </c:pt>
                <c:pt idx="4461">
                  <c:v>43.592885372843241</c:v>
                </c:pt>
                <c:pt idx="4462">
                  <c:v>108.9822134321081</c:v>
                </c:pt>
                <c:pt idx="4463">
                  <c:v>65.389328059264642</c:v>
                </c:pt>
                <c:pt idx="4464">
                  <c:v>41.916235935426201</c:v>
                </c:pt>
                <c:pt idx="4465">
                  <c:v>26.82639099867276</c:v>
                </c:pt>
                <c:pt idx="4466">
                  <c:v>20.11979324900458</c:v>
                </c:pt>
                <c:pt idx="4467">
                  <c:v>23.473092123838668</c:v>
                </c:pt>
                <c:pt idx="4468">
                  <c:v>102.27561568243991</c:v>
                </c:pt>
                <c:pt idx="4469">
                  <c:v>124.07205836886151</c:v>
                </c:pt>
                <c:pt idx="4470">
                  <c:v>209.58117967713099</c:v>
                </c:pt>
                <c:pt idx="4471">
                  <c:v>259.88066279964238</c:v>
                </c:pt>
                <c:pt idx="4472">
                  <c:v>58.682730309596671</c:v>
                </c:pt>
                <c:pt idx="4473">
                  <c:v>160.95834599203661</c:v>
                </c:pt>
                <c:pt idx="4474">
                  <c:v>0</c:v>
                </c:pt>
                <c:pt idx="4475">
                  <c:v>18.443143811587479</c:v>
                </c:pt>
                <c:pt idx="4476">
                  <c:v>595.21055028305204</c:v>
                </c:pt>
                <c:pt idx="4477">
                  <c:v>598.56384915788601</c:v>
                </c:pt>
                <c:pt idx="4478">
                  <c:v>326.94664029632429</c:v>
                </c:pt>
                <c:pt idx="4479">
                  <c:v>271.61720886156172</c:v>
                </c:pt>
                <c:pt idx="4480">
                  <c:v>1996.8894799637039</c:v>
                </c:pt>
                <c:pt idx="4481">
                  <c:v>135.808604430781</c:v>
                </c:pt>
                <c:pt idx="4482">
                  <c:v>3.3532988748340951</c:v>
                </c:pt>
                <c:pt idx="4483">
                  <c:v>43.592885372843241</c:v>
                </c:pt>
                <c:pt idx="4484">
                  <c:v>11.736546061919331</c:v>
                </c:pt>
                <c:pt idx="4485">
                  <c:v>5.0299483122511432</c:v>
                </c:pt>
                <c:pt idx="4486">
                  <c:v>16.76649437417047</c:v>
                </c:pt>
                <c:pt idx="4487">
                  <c:v>0</c:v>
                </c:pt>
                <c:pt idx="4488">
                  <c:v>58.682730309596671</c:v>
                </c:pt>
                <c:pt idx="4489">
                  <c:v>1.676649437417048</c:v>
                </c:pt>
                <c:pt idx="4490">
                  <c:v>578.44405590888152</c:v>
                </c:pt>
                <c:pt idx="4491">
                  <c:v>97.245667370188769</c:v>
                </c:pt>
                <c:pt idx="4492">
                  <c:v>36.886287623175043</c:v>
                </c:pt>
                <c:pt idx="4493">
                  <c:v>191.13803586554349</c:v>
                </c:pt>
                <c:pt idx="4494">
                  <c:v>731.01915471383279</c:v>
                </c:pt>
                <c:pt idx="4495">
                  <c:v>1094.852082633332</c:v>
                </c:pt>
                <c:pt idx="4496">
                  <c:v>337.00653692082659</c:v>
                </c:pt>
                <c:pt idx="4497">
                  <c:v>308.50349648473679</c:v>
                </c:pt>
                <c:pt idx="4498">
                  <c:v>2166.2310731428261</c:v>
                </c:pt>
                <c:pt idx="4499">
                  <c:v>1.676649437417048</c:v>
                </c:pt>
                <c:pt idx="4500">
                  <c:v>2142.757981018985</c:v>
                </c:pt>
                <c:pt idx="4501">
                  <c:v>2989.4659469145972</c:v>
                </c:pt>
                <c:pt idx="4502">
                  <c:v>58.682730309596671</c:v>
                </c:pt>
                <c:pt idx="4503">
                  <c:v>36.886287623175043</c:v>
                </c:pt>
                <c:pt idx="4504">
                  <c:v>5.0299483122511432</c:v>
                </c:pt>
                <c:pt idx="4505">
                  <c:v>6.706597749668191</c:v>
                </c:pt>
                <c:pt idx="4506">
                  <c:v>1069.702341072076</c:v>
                </c:pt>
                <c:pt idx="4507">
                  <c:v>2018.685922650126</c:v>
                </c:pt>
                <c:pt idx="4508">
                  <c:v>895.33079958070289</c:v>
                </c:pt>
                <c:pt idx="4509">
                  <c:v>169.34159317912179</c:v>
                </c:pt>
                <c:pt idx="4510">
                  <c:v>402.39586498009152</c:v>
                </c:pt>
                <c:pt idx="4511">
                  <c:v>560.00091209729396</c:v>
                </c:pt>
                <c:pt idx="4512">
                  <c:v>51.97613255992848</c:v>
                </c:pt>
                <c:pt idx="4513">
                  <c:v>326.94664029632429</c:v>
                </c:pt>
                <c:pt idx="4514">
                  <c:v>445.98875035293361</c:v>
                </c:pt>
                <c:pt idx="4515">
                  <c:v>0</c:v>
                </c:pt>
                <c:pt idx="4516">
                  <c:v>8.3832471870852405</c:v>
                </c:pt>
                <c:pt idx="4517">
                  <c:v>21.796442686421461</c:v>
                </c:pt>
                <c:pt idx="4518">
                  <c:v>43.592885372843241</c:v>
                </c:pt>
                <c:pt idx="4519">
                  <c:v>222.99437517646729</c:v>
                </c:pt>
                <c:pt idx="4520">
                  <c:v>8.3832471870852405</c:v>
                </c:pt>
                <c:pt idx="4521">
                  <c:v>62.036029184430767</c:v>
                </c:pt>
                <c:pt idx="4522">
                  <c:v>3.3532988748340951</c:v>
                </c:pt>
                <c:pt idx="4523">
                  <c:v>3.3532988748340951</c:v>
                </c:pt>
                <c:pt idx="4524">
                  <c:v>414.13241104201052</c:v>
                </c:pt>
                <c:pt idx="4525">
                  <c:v>938.92368495354674</c:v>
                </c:pt>
                <c:pt idx="4526">
                  <c:v>33.532988748340962</c:v>
                </c:pt>
                <c:pt idx="4527">
                  <c:v>871.85770745686489</c:v>
                </c:pt>
                <c:pt idx="4528">
                  <c:v>353.77303129499683</c:v>
                </c:pt>
                <c:pt idx="4529">
                  <c:v>687.42626934098735</c:v>
                </c:pt>
                <c:pt idx="4530">
                  <c:v>72.09592580893306</c:v>
                </c:pt>
                <c:pt idx="4531">
                  <c:v>0</c:v>
                </c:pt>
                <c:pt idx="4532">
                  <c:v>5.0299483122511432</c:v>
                </c:pt>
                <c:pt idx="4533">
                  <c:v>0</c:v>
                </c:pt>
                <c:pt idx="4534">
                  <c:v>68.742626934098965</c:v>
                </c:pt>
                <c:pt idx="4535">
                  <c:v>383.95272116850401</c:v>
                </c:pt>
                <c:pt idx="4536">
                  <c:v>513.0547278496166</c:v>
                </c:pt>
                <c:pt idx="4537">
                  <c:v>677.36637271648726</c:v>
                </c:pt>
                <c:pt idx="4538">
                  <c:v>160.95834599203661</c:v>
                </c:pt>
                <c:pt idx="4539">
                  <c:v>107.3055639946911</c:v>
                </c:pt>
                <c:pt idx="4540">
                  <c:v>0</c:v>
                </c:pt>
                <c:pt idx="4541">
                  <c:v>0</c:v>
                </c:pt>
                <c:pt idx="4542">
                  <c:v>40.239586498009153</c:v>
                </c:pt>
                <c:pt idx="4543">
                  <c:v>186.10808755329231</c:v>
                </c:pt>
                <c:pt idx="4544">
                  <c:v>30.179689873506859</c:v>
                </c:pt>
                <c:pt idx="4545">
                  <c:v>732.69580415124983</c:v>
                </c:pt>
                <c:pt idx="4546">
                  <c:v>80.479172996018278</c:v>
                </c:pt>
                <c:pt idx="4547">
                  <c:v>992.57646695089295</c:v>
                </c:pt>
                <c:pt idx="4548">
                  <c:v>1384.912435306481</c:v>
                </c:pt>
                <c:pt idx="4549">
                  <c:v>1785.6316508491559</c:v>
                </c:pt>
                <c:pt idx="4550">
                  <c:v>560.00091209729396</c:v>
                </c:pt>
                <c:pt idx="4551">
                  <c:v>928.86378832904438</c:v>
                </c:pt>
                <c:pt idx="4552">
                  <c:v>365.5095773569164</c:v>
                </c:pt>
                <c:pt idx="4553">
                  <c:v>95.569017932771544</c:v>
                </c:pt>
                <c:pt idx="4554">
                  <c:v>3.3532988748340951</c:v>
                </c:pt>
                <c:pt idx="4555">
                  <c:v>45.269534810260303</c:v>
                </c:pt>
                <c:pt idx="4556">
                  <c:v>16278.589387882121</c:v>
                </c:pt>
                <c:pt idx="4557">
                  <c:v>8866.1222250613482</c:v>
                </c:pt>
                <c:pt idx="4558">
                  <c:v>73.772575246349874</c:v>
                </c:pt>
                <c:pt idx="4559">
                  <c:v>1799.044846348492</c:v>
                </c:pt>
                <c:pt idx="4560">
                  <c:v>92.215719057937633</c:v>
                </c:pt>
                <c:pt idx="4561">
                  <c:v>145.86850105528319</c:v>
                </c:pt>
                <c:pt idx="4562">
                  <c:v>33.532988748340962</c:v>
                </c:pt>
                <c:pt idx="4563">
                  <c:v>80.479172996018278</c:v>
                </c:pt>
                <c:pt idx="4564">
                  <c:v>95.569017932771544</c:v>
                </c:pt>
                <c:pt idx="4565">
                  <c:v>57.006080872179623</c:v>
                </c:pt>
                <c:pt idx="4566">
                  <c:v>83.832471870851975</c:v>
                </c:pt>
                <c:pt idx="4567">
                  <c:v>219.64107630163329</c:v>
                </c:pt>
                <c:pt idx="4568">
                  <c:v>140.83855274303201</c:v>
                </c:pt>
                <c:pt idx="4569">
                  <c:v>174.37154149137291</c:v>
                </c:pt>
                <c:pt idx="4570">
                  <c:v>425.8689571039302</c:v>
                </c:pt>
                <c:pt idx="4571">
                  <c:v>142.51520218044911</c:v>
                </c:pt>
                <c:pt idx="4572">
                  <c:v>77.125874121183728</c:v>
                </c:pt>
                <c:pt idx="4573">
                  <c:v>2181.3209180795802</c:v>
                </c:pt>
                <c:pt idx="4574">
                  <c:v>5346.8350559229584</c:v>
                </c:pt>
                <c:pt idx="4575">
                  <c:v>112.33551230694221</c:v>
                </c:pt>
                <c:pt idx="4576">
                  <c:v>1626.349954294536</c:v>
                </c:pt>
                <c:pt idx="4577">
                  <c:v>2340.6026146342001</c:v>
                </c:pt>
                <c:pt idx="4578">
                  <c:v>226.3476740513014</c:v>
                </c:pt>
                <c:pt idx="4579">
                  <c:v>145.86850105528319</c:v>
                </c:pt>
                <c:pt idx="4580">
                  <c:v>749.46229852541694</c:v>
                </c:pt>
                <c:pt idx="4581">
                  <c:v>1135.091669131341</c:v>
                </c:pt>
                <c:pt idx="4582">
                  <c:v>68.742626934098965</c:v>
                </c:pt>
                <c:pt idx="4583">
                  <c:v>725.98920640158167</c:v>
                </c:pt>
                <c:pt idx="4584">
                  <c:v>33.532988748340962</c:v>
                </c:pt>
                <c:pt idx="4585">
                  <c:v>120.71875949402749</c:v>
                </c:pt>
                <c:pt idx="4586">
                  <c:v>2109.224992270646</c:v>
                </c:pt>
                <c:pt idx="4587">
                  <c:v>308.50349648473679</c:v>
                </c:pt>
                <c:pt idx="4588">
                  <c:v>73.772575246349874</c:v>
                </c:pt>
                <c:pt idx="4589">
                  <c:v>58.682730309596671</c:v>
                </c:pt>
                <c:pt idx="4590">
                  <c:v>16.76649437417047</c:v>
                </c:pt>
                <c:pt idx="4591">
                  <c:v>122.39540893144451</c:v>
                </c:pt>
                <c:pt idx="4592">
                  <c:v>5.0299483122511432</c:v>
                </c:pt>
                <c:pt idx="4593">
                  <c:v>256.5273639248083</c:v>
                </c:pt>
                <c:pt idx="4594">
                  <c:v>214.61112798938211</c:v>
                </c:pt>
                <c:pt idx="4595">
                  <c:v>43.592885372843241</c:v>
                </c:pt>
                <c:pt idx="4596">
                  <c:v>125.7487078062786</c:v>
                </c:pt>
                <c:pt idx="4597">
                  <c:v>88.862420183103538</c:v>
                </c:pt>
                <c:pt idx="4598">
                  <c:v>30.179689873506859</c:v>
                </c:pt>
                <c:pt idx="4599">
                  <c:v>5.0299483122511432</c:v>
                </c:pt>
                <c:pt idx="4600">
                  <c:v>3.3532988748340951</c:v>
                </c:pt>
                <c:pt idx="4601">
                  <c:v>10.059896624502301</c:v>
                </c:pt>
                <c:pt idx="4602">
                  <c:v>1.676649437417048</c:v>
                </c:pt>
                <c:pt idx="4603">
                  <c:v>88.862420183103538</c:v>
                </c:pt>
                <c:pt idx="4604">
                  <c:v>0</c:v>
                </c:pt>
                <c:pt idx="4605">
                  <c:v>1.676649437417048</c:v>
                </c:pt>
                <c:pt idx="4606">
                  <c:v>16.76649437417047</c:v>
                </c:pt>
                <c:pt idx="4607">
                  <c:v>115.6888111817763</c:v>
                </c:pt>
                <c:pt idx="4608">
                  <c:v>26.82639099867276</c:v>
                </c:pt>
                <c:pt idx="4609">
                  <c:v>0</c:v>
                </c:pt>
                <c:pt idx="4610">
                  <c:v>67.065977496681427</c:v>
                </c:pt>
                <c:pt idx="4611">
                  <c:v>387.30602004333809</c:v>
                </c:pt>
                <c:pt idx="4612">
                  <c:v>305.1501976099027</c:v>
                </c:pt>
                <c:pt idx="4613">
                  <c:v>33.532988748340962</c:v>
                </c:pt>
                <c:pt idx="4614">
                  <c:v>40.239586498009153</c:v>
                </c:pt>
                <c:pt idx="4615">
                  <c:v>18.443143811587479</c:v>
                </c:pt>
                <c:pt idx="4616">
                  <c:v>82.155822433434921</c:v>
                </c:pt>
                <c:pt idx="4617">
                  <c:v>18.443143811587479</c:v>
                </c:pt>
                <c:pt idx="4618">
                  <c:v>323.59334142149021</c:v>
                </c:pt>
                <c:pt idx="4619">
                  <c:v>271.61720886156172</c:v>
                </c:pt>
                <c:pt idx="4620">
                  <c:v>13.41319549933638</c:v>
                </c:pt>
                <c:pt idx="4621">
                  <c:v>51.97613255992848</c:v>
                </c:pt>
                <c:pt idx="4622">
                  <c:v>20.11979324900458</c:v>
                </c:pt>
                <c:pt idx="4623">
                  <c:v>5.0299483122511432</c:v>
                </c:pt>
                <c:pt idx="4624">
                  <c:v>1.676649437417048</c:v>
                </c:pt>
                <c:pt idx="4625">
                  <c:v>21.796442686421461</c:v>
                </c:pt>
                <c:pt idx="4626">
                  <c:v>23.473092123838668</c:v>
                </c:pt>
                <c:pt idx="4627">
                  <c:v>5.0299483122511432</c:v>
                </c:pt>
                <c:pt idx="4628">
                  <c:v>60.359379747013591</c:v>
                </c:pt>
                <c:pt idx="4629">
                  <c:v>3.3532988748340951</c:v>
                </c:pt>
                <c:pt idx="4630">
                  <c:v>0</c:v>
                </c:pt>
                <c:pt idx="4631">
                  <c:v>0</c:v>
                </c:pt>
                <c:pt idx="4632">
                  <c:v>1.676649437417048</c:v>
                </c:pt>
                <c:pt idx="4633">
                  <c:v>8.3832471870852405</c:v>
                </c:pt>
                <c:pt idx="4634">
                  <c:v>10.059896624502301</c:v>
                </c:pt>
                <c:pt idx="4635">
                  <c:v>45.269534810260303</c:v>
                </c:pt>
                <c:pt idx="4636">
                  <c:v>0</c:v>
                </c:pt>
                <c:pt idx="4637">
                  <c:v>0</c:v>
                </c:pt>
                <c:pt idx="4638">
                  <c:v>0</c:v>
                </c:pt>
                <c:pt idx="4639">
                  <c:v>0</c:v>
                </c:pt>
                <c:pt idx="4640">
                  <c:v>0</c:v>
                </c:pt>
                <c:pt idx="4641">
                  <c:v>6.706597749668191</c:v>
                </c:pt>
                <c:pt idx="4642">
                  <c:v>21.796442686421461</c:v>
                </c:pt>
                <c:pt idx="4643">
                  <c:v>51.97613255992848</c:v>
                </c:pt>
                <c:pt idx="4644">
                  <c:v>43.592885372843241</c:v>
                </c:pt>
                <c:pt idx="4645">
                  <c:v>140.83855274303201</c:v>
                </c:pt>
                <c:pt idx="4646">
                  <c:v>40.239586498009153</c:v>
                </c:pt>
                <c:pt idx="4647">
                  <c:v>1.676649437417048</c:v>
                </c:pt>
                <c:pt idx="4648">
                  <c:v>23.473092123838668</c:v>
                </c:pt>
                <c:pt idx="4649">
                  <c:v>70.419276371516005</c:v>
                </c:pt>
                <c:pt idx="4650">
                  <c:v>31.856339310923879</c:v>
                </c:pt>
                <c:pt idx="4651">
                  <c:v>1.676649437417048</c:v>
                </c:pt>
                <c:pt idx="4652">
                  <c:v>33.532988748340962</c:v>
                </c:pt>
                <c:pt idx="4653">
                  <c:v>10.059896624502301</c:v>
                </c:pt>
                <c:pt idx="4654">
                  <c:v>342.03648523307771</c:v>
                </c:pt>
                <c:pt idx="4655">
                  <c:v>0</c:v>
                </c:pt>
                <c:pt idx="4656">
                  <c:v>10.059896624502301</c:v>
                </c:pt>
                <c:pt idx="4657">
                  <c:v>201.1979324900457</c:v>
                </c:pt>
                <c:pt idx="4658">
                  <c:v>355.44968073241421</c:v>
                </c:pt>
                <c:pt idx="4659">
                  <c:v>5.0299483122511432</c:v>
                </c:pt>
                <c:pt idx="4660">
                  <c:v>18.443143811587479</c:v>
                </c:pt>
                <c:pt idx="4661">
                  <c:v>142.51520218044911</c:v>
                </c:pt>
                <c:pt idx="4662">
                  <c:v>0</c:v>
                </c:pt>
                <c:pt idx="4663">
                  <c:v>0</c:v>
                </c:pt>
                <c:pt idx="4664">
                  <c:v>0</c:v>
                </c:pt>
                <c:pt idx="4665">
                  <c:v>13.41319549933638</c:v>
                </c:pt>
                <c:pt idx="4666">
                  <c:v>38.562937060592098</c:v>
                </c:pt>
                <c:pt idx="4667">
                  <c:v>546.58771659795752</c:v>
                </c:pt>
                <c:pt idx="4668">
                  <c:v>405.7491638549256</c:v>
                </c:pt>
                <c:pt idx="4669">
                  <c:v>147.5451504927002</c:v>
                </c:pt>
                <c:pt idx="4670">
                  <c:v>72.09592580893306</c:v>
                </c:pt>
                <c:pt idx="4671">
                  <c:v>46.946184247677323</c:v>
                </c:pt>
                <c:pt idx="4672">
                  <c:v>108.9822134321081</c:v>
                </c:pt>
                <c:pt idx="4673">
                  <c:v>5.0299483122511432</c:v>
                </c:pt>
                <c:pt idx="4674">
                  <c:v>18.443143811587479</c:v>
                </c:pt>
                <c:pt idx="4675">
                  <c:v>20.11979324900458</c:v>
                </c:pt>
                <c:pt idx="4676">
                  <c:v>50.299483122511432</c:v>
                </c:pt>
                <c:pt idx="4677">
                  <c:v>38.562937060592098</c:v>
                </c:pt>
                <c:pt idx="4678">
                  <c:v>8.3832471870852405</c:v>
                </c:pt>
                <c:pt idx="4679">
                  <c:v>1.676649437417048</c:v>
                </c:pt>
                <c:pt idx="4680">
                  <c:v>194.49133474037751</c:v>
                </c:pt>
                <c:pt idx="4681">
                  <c:v>420.83900879167891</c:v>
                </c:pt>
                <c:pt idx="4682">
                  <c:v>335.32988748340961</c:v>
                </c:pt>
                <c:pt idx="4683">
                  <c:v>3802.6409240618641</c:v>
                </c:pt>
                <c:pt idx="4684">
                  <c:v>355.44968073241421</c:v>
                </c:pt>
                <c:pt idx="4685">
                  <c:v>20.11979324900458</c:v>
                </c:pt>
                <c:pt idx="4686">
                  <c:v>50.299483122511432</c:v>
                </c:pt>
                <c:pt idx="4687">
                  <c:v>53.652781997345492</c:v>
                </c:pt>
                <c:pt idx="4688">
                  <c:v>523.11462447411839</c:v>
                </c:pt>
                <c:pt idx="4689">
                  <c:v>1708.505776727972</c:v>
                </c:pt>
                <c:pt idx="4690">
                  <c:v>63.712678621847807</c:v>
                </c:pt>
                <c:pt idx="4691">
                  <c:v>697.48616596549186</c:v>
                </c:pt>
                <c:pt idx="4692">
                  <c:v>623.71359071914196</c:v>
                </c:pt>
                <c:pt idx="4693">
                  <c:v>12794.511856929499</c:v>
                </c:pt>
                <c:pt idx="4694">
                  <c:v>105.628914557274</c:v>
                </c:pt>
                <c:pt idx="4695">
                  <c:v>617.00699296947357</c:v>
                </c:pt>
                <c:pt idx="4696">
                  <c:v>165.98829430428779</c:v>
                </c:pt>
                <c:pt idx="4697">
                  <c:v>3.3532988748340951</c:v>
                </c:pt>
                <c:pt idx="4698">
                  <c:v>75.449224683767198</c:v>
                </c:pt>
                <c:pt idx="4699">
                  <c:v>5.0299483122511432</c:v>
                </c:pt>
                <c:pt idx="4700">
                  <c:v>273.29385829897723</c:v>
                </c:pt>
                <c:pt idx="4701">
                  <c:v>855.09121308269437</c:v>
                </c:pt>
                <c:pt idx="4702">
                  <c:v>16.76649437417047</c:v>
                </c:pt>
                <c:pt idx="4703">
                  <c:v>62.036029184430767</c:v>
                </c:pt>
                <c:pt idx="4704">
                  <c:v>236.4075706758037</c:v>
                </c:pt>
                <c:pt idx="4705">
                  <c:v>201.1979324900457</c:v>
                </c:pt>
                <c:pt idx="4706">
                  <c:v>1244.0738825634489</c:v>
                </c:pt>
                <c:pt idx="4707">
                  <c:v>70.419276371516005</c:v>
                </c:pt>
                <c:pt idx="4708">
                  <c:v>51.97613255992848</c:v>
                </c:pt>
                <c:pt idx="4709">
                  <c:v>8.3832471870852405</c:v>
                </c:pt>
                <c:pt idx="4710">
                  <c:v>0</c:v>
                </c:pt>
                <c:pt idx="4711">
                  <c:v>0</c:v>
                </c:pt>
                <c:pt idx="4712">
                  <c:v>0</c:v>
                </c:pt>
                <c:pt idx="4713">
                  <c:v>177.7248403662071</c:v>
                </c:pt>
                <c:pt idx="4714">
                  <c:v>134.13195499336379</c:v>
                </c:pt>
                <c:pt idx="4715">
                  <c:v>51.97613255992848</c:v>
                </c:pt>
                <c:pt idx="4716">
                  <c:v>46.946184247677323</c:v>
                </c:pt>
                <c:pt idx="4717">
                  <c:v>350.41973242016292</c:v>
                </c:pt>
                <c:pt idx="4718">
                  <c:v>33.532988748340962</c:v>
                </c:pt>
                <c:pt idx="4719">
                  <c:v>13.41319549933638</c:v>
                </c:pt>
                <c:pt idx="4720">
                  <c:v>67.065977496681427</c:v>
                </c:pt>
                <c:pt idx="4721">
                  <c:v>0</c:v>
                </c:pt>
                <c:pt idx="4722">
                  <c:v>0</c:v>
                </c:pt>
                <c:pt idx="4723">
                  <c:v>5.0299483122511432</c:v>
                </c:pt>
                <c:pt idx="4724">
                  <c:v>0</c:v>
                </c:pt>
                <c:pt idx="4725">
                  <c:v>12011.516569655731</c:v>
                </c:pt>
                <c:pt idx="4726">
                  <c:v>1363.1159926200601</c:v>
                </c:pt>
                <c:pt idx="4727">
                  <c:v>5009.8285190021397</c:v>
                </c:pt>
                <c:pt idx="4728">
                  <c:v>25602.436909358319</c:v>
                </c:pt>
                <c:pt idx="4729">
                  <c:v>6567.4358463625686</c:v>
                </c:pt>
                <c:pt idx="4730">
                  <c:v>18461.586955399111</c:v>
                </c:pt>
                <c:pt idx="4731">
                  <c:v>2395.932046068961</c:v>
                </c:pt>
                <c:pt idx="4732">
                  <c:v>6855.81954959831</c:v>
                </c:pt>
                <c:pt idx="4733">
                  <c:v>3784.197780250277</c:v>
                </c:pt>
                <c:pt idx="4734">
                  <c:v>1012.696260199897</c:v>
                </c:pt>
                <c:pt idx="4735">
                  <c:v>657.24657946748277</c:v>
                </c:pt>
                <c:pt idx="4736">
                  <c:v>149.22179993011719</c:v>
                </c:pt>
                <c:pt idx="4737">
                  <c:v>2216.5305562653371</c:v>
                </c:pt>
                <c:pt idx="4738">
                  <c:v>519.76132559928476</c:v>
                </c:pt>
                <c:pt idx="4739">
                  <c:v>160.95834599203661</c:v>
                </c:pt>
                <c:pt idx="4740">
                  <c:v>5263.002584052113</c:v>
                </c:pt>
                <c:pt idx="4741">
                  <c:v>82.155822433434921</c:v>
                </c:pt>
                <c:pt idx="4742">
                  <c:v>152.57509880495141</c:v>
                </c:pt>
                <c:pt idx="4743">
                  <c:v>80.479172996018278</c:v>
                </c:pt>
                <c:pt idx="4744">
                  <c:v>2370.7823045077062</c:v>
                </c:pt>
                <c:pt idx="4745">
                  <c:v>2533.4172999371599</c:v>
                </c:pt>
                <c:pt idx="4746">
                  <c:v>3800.9642746244472</c:v>
                </c:pt>
                <c:pt idx="4747">
                  <c:v>11691.27652710907</c:v>
                </c:pt>
                <c:pt idx="4748">
                  <c:v>1723.5956216647251</c:v>
                </c:pt>
                <c:pt idx="4749">
                  <c:v>546.58771659795752</c:v>
                </c:pt>
                <c:pt idx="4750">
                  <c:v>15.08984493675343</c:v>
                </c:pt>
                <c:pt idx="4751">
                  <c:v>97.245667370188769</c:v>
                </c:pt>
                <c:pt idx="4752">
                  <c:v>31.856339310923879</c:v>
                </c:pt>
                <c:pt idx="4753">
                  <c:v>78.802523558601251</c:v>
                </c:pt>
                <c:pt idx="4754">
                  <c:v>1301.0799634356299</c:v>
                </c:pt>
                <c:pt idx="4755">
                  <c:v>36.886287623175043</c:v>
                </c:pt>
                <c:pt idx="4756">
                  <c:v>130.77865611852971</c:v>
                </c:pt>
                <c:pt idx="4757">
                  <c:v>380.59942229366982</c:v>
                </c:pt>
                <c:pt idx="4758">
                  <c:v>28.503040436089812</c:v>
                </c:pt>
                <c:pt idx="4759">
                  <c:v>722.63590752674804</c:v>
                </c:pt>
                <c:pt idx="4760">
                  <c:v>593.53390084563489</c:v>
                </c:pt>
                <c:pt idx="4761">
                  <c:v>394.0126177930062</c:v>
                </c:pt>
                <c:pt idx="4762">
                  <c:v>233.05427180096959</c:v>
                </c:pt>
                <c:pt idx="4763">
                  <c:v>501.31818178769691</c:v>
                </c:pt>
                <c:pt idx="4764">
                  <c:v>445.98875035293361</c:v>
                </c:pt>
                <c:pt idx="4765">
                  <c:v>25.14974156125572</c:v>
                </c:pt>
                <c:pt idx="4766">
                  <c:v>491.25828516319501</c:v>
                </c:pt>
                <c:pt idx="4767">
                  <c:v>204.55123136487981</c:v>
                </c:pt>
                <c:pt idx="4768">
                  <c:v>514.73137728703364</c:v>
                </c:pt>
                <c:pt idx="4769">
                  <c:v>3261.083155776158</c:v>
                </c:pt>
                <c:pt idx="4770">
                  <c:v>36.886287623175043</c:v>
                </c:pt>
                <c:pt idx="4771">
                  <c:v>1978.4463361521159</c:v>
                </c:pt>
                <c:pt idx="4772">
                  <c:v>25.14974156125572</c:v>
                </c:pt>
                <c:pt idx="4773">
                  <c:v>197.84463361521159</c:v>
                </c:pt>
                <c:pt idx="4774">
                  <c:v>72.09592580893306</c:v>
                </c:pt>
                <c:pt idx="4775">
                  <c:v>216.28777742679921</c:v>
                </c:pt>
                <c:pt idx="4776">
                  <c:v>365.5095773569164</c:v>
                </c:pt>
                <c:pt idx="4777">
                  <c:v>429.22225597876422</c:v>
                </c:pt>
                <c:pt idx="4778">
                  <c:v>320.24004254665618</c:v>
                </c:pt>
                <c:pt idx="4779">
                  <c:v>35.209638185758003</c:v>
                </c:pt>
                <c:pt idx="4780">
                  <c:v>425.8689571039302</c:v>
                </c:pt>
                <c:pt idx="4781">
                  <c:v>78.802523558601251</c:v>
                </c:pt>
                <c:pt idx="4782">
                  <c:v>108.9822134321081</c:v>
                </c:pt>
                <c:pt idx="4783">
                  <c:v>23.473092123838668</c:v>
                </c:pt>
                <c:pt idx="4784">
                  <c:v>87.185770745686028</c:v>
                </c:pt>
                <c:pt idx="4785">
                  <c:v>55.329431434762412</c:v>
                </c:pt>
                <c:pt idx="4786">
                  <c:v>70.419276371516005</c:v>
                </c:pt>
                <c:pt idx="4787">
                  <c:v>21.796442686421461</c:v>
                </c:pt>
                <c:pt idx="4788">
                  <c:v>268.26390998672753</c:v>
                </c:pt>
                <c:pt idx="4789">
                  <c:v>642.15673453072952</c:v>
                </c:pt>
                <c:pt idx="4790">
                  <c:v>103.9522651198569</c:v>
                </c:pt>
                <c:pt idx="4791">
                  <c:v>734.37245358866699</c:v>
                </c:pt>
                <c:pt idx="4792">
                  <c:v>191.13803586554349</c:v>
                </c:pt>
                <c:pt idx="4793">
                  <c:v>187.7847369907094</c:v>
                </c:pt>
                <c:pt idx="4794">
                  <c:v>0</c:v>
                </c:pt>
                <c:pt idx="4795">
                  <c:v>558.32426265987704</c:v>
                </c:pt>
                <c:pt idx="4796">
                  <c:v>1177.007905066768</c:v>
                </c:pt>
                <c:pt idx="4797">
                  <c:v>895.33079958070289</c:v>
                </c:pt>
                <c:pt idx="4798">
                  <c:v>171.018242616539</c:v>
                </c:pt>
                <c:pt idx="4799">
                  <c:v>585.15065365854969</c:v>
                </c:pt>
                <c:pt idx="4800">
                  <c:v>338.68318635824352</c:v>
                </c:pt>
                <c:pt idx="4801">
                  <c:v>162.6349954294536</c:v>
                </c:pt>
                <c:pt idx="4802">
                  <c:v>30.179689873506859</c:v>
                </c:pt>
                <c:pt idx="4803">
                  <c:v>3130.3044996576282</c:v>
                </c:pt>
                <c:pt idx="4804">
                  <c:v>1.676649437417048</c:v>
                </c:pt>
                <c:pt idx="4805">
                  <c:v>3.3532988748340951</c:v>
                </c:pt>
                <c:pt idx="4806">
                  <c:v>20.11979324900458</c:v>
                </c:pt>
                <c:pt idx="4807">
                  <c:v>1.676649437417048</c:v>
                </c:pt>
                <c:pt idx="4808">
                  <c:v>0</c:v>
                </c:pt>
                <c:pt idx="4809">
                  <c:v>6.706597749668191</c:v>
                </c:pt>
                <c:pt idx="4810">
                  <c:v>313.53344479698791</c:v>
                </c:pt>
                <c:pt idx="4811">
                  <c:v>732.69580415124983</c:v>
                </c:pt>
                <c:pt idx="4812">
                  <c:v>83.832471870851975</c:v>
                </c:pt>
                <c:pt idx="4813">
                  <c:v>48.622833685094378</c:v>
                </c:pt>
                <c:pt idx="4814">
                  <c:v>25.14974156125572</c:v>
                </c:pt>
                <c:pt idx="4815">
                  <c:v>256.5273639248083</c:v>
                </c:pt>
                <c:pt idx="4816">
                  <c:v>383.95272116850401</c:v>
                </c:pt>
                <c:pt idx="4817">
                  <c:v>20.11979324900458</c:v>
                </c:pt>
                <c:pt idx="4818">
                  <c:v>46.946184247677323</c:v>
                </c:pt>
                <c:pt idx="4819">
                  <c:v>117.3654606191933</c:v>
                </c:pt>
                <c:pt idx="4820">
                  <c:v>1190.4211005661041</c:v>
                </c:pt>
                <c:pt idx="4821">
                  <c:v>2533.4172999371599</c:v>
                </c:pt>
                <c:pt idx="4822">
                  <c:v>95.569017932771544</c:v>
                </c:pt>
                <c:pt idx="4823">
                  <c:v>640.48008509331225</c:v>
                </c:pt>
                <c:pt idx="4824">
                  <c:v>1005.989662450229</c:v>
                </c:pt>
                <c:pt idx="4825">
                  <c:v>199.52128305262869</c:v>
                </c:pt>
                <c:pt idx="4826">
                  <c:v>1324.553055559468</c:v>
                </c:pt>
                <c:pt idx="4827">
                  <c:v>268.26390998672753</c:v>
                </c:pt>
                <c:pt idx="4828">
                  <c:v>58.682730309596671</c:v>
                </c:pt>
                <c:pt idx="4829">
                  <c:v>77.125874121183728</c:v>
                </c:pt>
                <c:pt idx="4830">
                  <c:v>229.70097292613551</c:v>
                </c:pt>
                <c:pt idx="4831">
                  <c:v>1029.462754574067</c:v>
                </c:pt>
                <c:pt idx="4832">
                  <c:v>486.22833685094321</c:v>
                </c:pt>
                <c:pt idx="4833">
                  <c:v>1291.020066811127</c:v>
                </c:pt>
                <c:pt idx="4834">
                  <c:v>7228.0357247048933</c:v>
                </c:pt>
                <c:pt idx="4835">
                  <c:v>2550.1837943113301</c:v>
                </c:pt>
                <c:pt idx="4836">
                  <c:v>87.185770745686028</c:v>
                </c:pt>
                <c:pt idx="4837">
                  <c:v>407.42581329234253</c:v>
                </c:pt>
                <c:pt idx="4838">
                  <c:v>647.18668284298042</c:v>
                </c:pt>
                <c:pt idx="4839">
                  <c:v>90.539069620520607</c:v>
                </c:pt>
                <c:pt idx="4840">
                  <c:v>112.33551230694221</c:v>
                </c:pt>
                <c:pt idx="4841">
                  <c:v>712.57601090224534</c:v>
                </c:pt>
                <c:pt idx="4842">
                  <c:v>372.21617510658302</c:v>
                </c:pt>
                <c:pt idx="4843">
                  <c:v>501.31818178769691</c:v>
                </c:pt>
                <c:pt idx="4844">
                  <c:v>0</c:v>
                </c:pt>
                <c:pt idx="4845">
                  <c:v>55.329431434762412</c:v>
                </c:pt>
                <c:pt idx="4846">
                  <c:v>2045.512313648798</c:v>
                </c:pt>
                <c:pt idx="4847">
                  <c:v>603.59379747013804</c:v>
                </c:pt>
                <c:pt idx="4848">
                  <c:v>72.09592580893306</c:v>
                </c:pt>
                <c:pt idx="4849">
                  <c:v>392.33596835558882</c:v>
                </c:pt>
                <c:pt idx="4850">
                  <c:v>509.70142897478252</c:v>
                </c:pt>
                <c:pt idx="4851">
                  <c:v>1356.409394870391</c:v>
                </c:pt>
                <c:pt idx="4852">
                  <c:v>424.1923076665131</c:v>
                </c:pt>
                <c:pt idx="4853">
                  <c:v>860.12116139494242</c:v>
                </c:pt>
                <c:pt idx="4854">
                  <c:v>2062.2788080229529</c:v>
                </c:pt>
                <c:pt idx="4855">
                  <c:v>21.796442686421461</c:v>
                </c:pt>
                <c:pt idx="4856">
                  <c:v>112.33551230694221</c:v>
                </c:pt>
                <c:pt idx="4857">
                  <c:v>36.886287623175043</c:v>
                </c:pt>
                <c:pt idx="4858">
                  <c:v>3.3532988748340951</c:v>
                </c:pt>
                <c:pt idx="4859">
                  <c:v>5.0299483122511432</c:v>
                </c:pt>
                <c:pt idx="4860">
                  <c:v>5.0299483122511432</c:v>
                </c:pt>
                <c:pt idx="4861">
                  <c:v>25.14974156125572</c:v>
                </c:pt>
                <c:pt idx="4862">
                  <c:v>8.3832471870852405</c:v>
                </c:pt>
                <c:pt idx="4863">
                  <c:v>18.443143811587479</c:v>
                </c:pt>
                <c:pt idx="4864">
                  <c:v>214.61112798938211</c:v>
                </c:pt>
                <c:pt idx="4865">
                  <c:v>110.65886286952509</c:v>
                </c:pt>
                <c:pt idx="4866">
                  <c:v>57.006080872179623</c:v>
                </c:pt>
                <c:pt idx="4867">
                  <c:v>68.742626934098965</c:v>
                </c:pt>
                <c:pt idx="4868">
                  <c:v>367.18622679433349</c:v>
                </c:pt>
                <c:pt idx="4869">
                  <c:v>806.46837939759996</c:v>
                </c:pt>
                <c:pt idx="4870">
                  <c:v>342.03648523307771</c:v>
                </c:pt>
                <c:pt idx="4871">
                  <c:v>249.82076617514011</c:v>
                </c:pt>
                <c:pt idx="4872">
                  <c:v>640.48008509331225</c:v>
                </c:pt>
                <c:pt idx="4873">
                  <c:v>0</c:v>
                </c:pt>
                <c:pt idx="4874">
                  <c:v>0</c:v>
                </c:pt>
                <c:pt idx="4875">
                  <c:v>0</c:v>
                </c:pt>
                <c:pt idx="4876">
                  <c:v>0</c:v>
                </c:pt>
                <c:pt idx="4877">
                  <c:v>57.006080872179623</c:v>
                </c:pt>
                <c:pt idx="4878">
                  <c:v>1539.1641835488499</c:v>
                </c:pt>
                <c:pt idx="4879">
                  <c:v>2221.5605045775901</c:v>
                </c:pt>
                <c:pt idx="4880">
                  <c:v>4765.0377011392466</c:v>
                </c:pt>
                <c:pt idx="4881">
                  <c:v>16015.35542620764</c:v>
                </c:pt>
                <c:pt idx="4882">
                  <c:v>83.832471870851975</c:v>
                </c:pt>
                <c:pt idx="4883">
                  <c:v>28.503040436089812</c:v>
                </c:pt>
                <c:pt idx="4884">
                  <c:v>11.736546061919331</c:v>
                </c:pt>
                <c:pt idx="4885">
                  <c:v>15.08984493675343</c:v>
                </c:pt>
                <c:pt idx="4886">
                  <c:v>5.0299483122511432</c:v>
                </c:pt>
                <c:pt idx="4887">
                  <c:v>1.676649437417048</c:v>
                </c:pt>
                <c:pt idx="4888">
                  <c:v>3.3532988748340951</c:v>
                </c:pt>
                <c:pt idx="4889">
                  <c:v>10.059896624502301</c:v>
                </c:pt>
                <c:pt idx="4890">
                  <c:v>23.473092123838668</c:v>
                </c:pt>
                <c:pt idx="4891">
                  <c:v>16.76649437417047</c:v>
                </c:pt>
                <c:pt idx="4892">
                  <c:v>0</c:v>
                </c:pt>
                <c:pt idx="4893">
                  <c:v>182.7547886784582</c:v>
                </c:pt>
                <c:pt idx="4894">
                  <c:v>78.802523558601251</c:v>
                </c:pt>
                <c:pt idx="4895">
                  <c:v>5.0299483122511432</c:v>
                </c:pt>
                <c:pt idx="4896">
                  <c:v>4651.0255393948901</c:v>
                </c:pt>
                <c:pt idx="4897">
                  <c:v>43.592885372843241</c:v>
                </c:pt>
                <c:pt idx="4898">
                  <c:v>320.24004254665618</c:v>
                </c:pt>
                <c:pt idx="4899">
                  <c:v>102.27561568243991</c:v>
                </c:pt>
                <c:pt idx="4900">
                  <c:v>1269.2236241247051</c:v>
                </c:pt>
                <c:pt idx="4901">
                  <c:v>48.622833685094378</c:v>
                </c:pt>
                <c:pt idx="4902">
                  <c:v>254.85071448739129</c:v>
                </c:pt>
                <c:pt idx="4903">
                  <c:v>1701.799178978303</c:v>
                </c:pt>
                <c:pt idx="4904">
                  <c:v>18.443143811587479</c:v>
                </c:pt>
                <c:pt idx="4905">
                  <c:v>25.14974156125572</c:v>
                </c:pt>
                <c:pt idx="4906">
                  <c:v>4723.1214652038298</c:v>
                </c:pt>
                <c:pt idx="4907">
                  <c:v>13.41319549933638</c:v>
                </c:pt>
                <c:pt idx="4908">
                  <c:v>261.55731223705942</c:v>
                </c:pt>
                <c:pt idx="4909">
                  <c:v>623.71359071914196</c:v>
                </c:pt>
                <c:pt idx="4910">
                  <c:v>432.57555485359819</c:v>
                </c:pt>
                <c:pt idx="4911">
                  <c:v>137.48525386819799</c:v>
                </c:pt>
                <c:pt idx="4912">
                  <c:v>402.39586498009152</c:v>
                </c:pt>
                <c:pt idx="4913">
                  <c:v>7276.6585583899869</c:v>
                </c:pt>
                <c:pt idx="4914">
                  <c:v>667.30647609198309</c:v>
                </c:pt>
                <c:pt idx="4915">
                  <c:v>454.37199754001921</c:v>
                </c:pt>
                <c:pt idx="4916">
                  <c:v>5.0299483122511432</c:v>
                </c:pt>
                <c:pt idx="4917">
                  <c:v>1.676649437417048</c:v>
                </c:pt>
                <c:pt idx="4918">
                  <c:v>2414.3751898805499</c:v>
                </c:pt>
                <c:pt idx="4919">
                  <c:v>162.6349954294536</c:v>
                </c:pt>
                <c:pt idx="4920">
                  <c:v>9578.698235963564</c:v>
                </c:pt>
                <c:pt idx="4921">
                  <c:v>1738.6854666014781</c:v>
                </c:pt>
                <c:pt idx="4922">
                  <c:v>290.06035267314928</c:v>
                </c:pt>
                <c:pt idx="4923">
                  <c:v>88.862420183103538</c:v>
                </c:pt>
                <c:pt idx="4924">
                  <c:v>65.389328059264642</c:v>
                </c:pt>
                <c:pt idx="4925">
                  <c:v>8532.468987015347</c:v>
                </c:pt>
                <c:pt idx="4926">
                  <c:v>25.14974156125572</c:v>
                </c:pt>
                <c:pt idx="4927">
                  <c:v>10.059896624502301</c:v>
                </c:pt>
                <c:pt idx="4928">
                  <c:v>48.622833685094378</c:v>
                </c:pt>
                <c:pt idx="4929">
                  <c:v>5.0299483122511432</c:v>
                </c:pt>
                <c:pt idx="4930">
                  <c:v>0</c:v>
                </c:pt>
                <c:pt idx="4931">
                  <c:v>6.706597749668191</c:v>
                </c:pt>
                <c:pt idx="4932">
                  <c:v>10.059896624502301</c:v>
                </c:pt>
                <c:pt idx="4933">
                  <c:v>122.39540893144451</c:v>
                </c:pt>
                <c:pt idx="4934">
                  <c:v>207.90453023971389</c:v>
                </c:pt>
                <c:pt idx="4935">
                  <c:v>541.55776828570379</c:v>
                </c:pt>
                <c:pt idx="4936">
                  <c:v>11.736546061919331</c:v>
                </c:pt>
                <c:pt idx="4937">
                  <c:v>21596.921403369</c:v>
                </c:pt>
                <c:pt idx="4938">
                  <c:v>15.08984493675343</c:v>
                </c:pt>
                <c:pt idx="4939">
                  <c:v>1.676649437417048</c:v>
                </c:pt>
                <c:pt idx="4940">
                  <c:v>749.46229852541694</c:v>
                </c:pt>
                <c:pt idx="4941">
                  <c:v>88.862420183103538</c:v>
                </c:pt>
                <c:pt idx="4942">
                  <c:v>40.239586498009153</c:v>
                </c:pt>
                <c:pt idx="4943">
                  <c:v>0</c:v>
                </c:pt>
                <c:pt idx="4944">
                  <c:v>78.802523558601251</c:v>
                </c:pt>
                <c:pt idx="4945">
                  <c:v>92.215719057937633</c:v>
                </c:pt>
                <c:pt idx="4946">
                  <c:v>13.41319549933638</c:v>
                </c:pt>
                <c:pt idx="4947">
                  <c:v>68.742626934098965</c:v>
                </c:pt>
                <c:pt idx="4948">
                  <c:v>221.3177257390503</c:v>
                </c:pt>
                <c:pt idx="4949">
                  <c:v>77.125874121183728</c:v>
                </c:pt>
                <c:pt idx="4950">
                  <c:v>25.14974156125572</c:v>
                </c:pt>
                <c:pt idx="4951">
                  <c:v>50.299483122511432</c:v>
                </c:pt>
                <c:pt idx="4952">
                  <c:v>308.50349648473679</c:v>
                </c:pt>
                <c:pt idx="4953">
                  <c:v>660.59987834231697</c:v>
                </c:pt>
                <c:pt idx="4954">
                  <c:v>212.9344785519651</c:v>
                </c:pt>
                <c:pt idx="4955">
                  <c:v>35.209638185758003</c:v>
                </c:pt>
                <c:pt idx="4956">
                  <c:v>197.84463361521159</c:v>
                </c:pt>
                <c:pt idx="4957">
                  <c:v>345.38978410791202</c:v>
                </c:pt>
                <c:pt idx="4958">
                  <c:v>1864.4341744077569</c:v>
                </c:pt>
                <c:pt idx="4959">
                  <c:v>6176.7765274444037</c:v>
                </c:pt>
                <c:pt idx="4960">
                  <c:v>40.239586498009153</c:v>
                </c:pt>
                <c:pt idx="4961">
                  <c:v>25.14974156125572</c:v>
                </c:pt>
                <c:pt idx="4962">
                  <c:v>1192.097750003521</c:v>
                </c:pt>
                <c:pt idx="4963">
                  <c:v>1002.636363575395</c:v>
                </c:pt>
                <c:pt idx="4964">
                  <c:v>80.479172996018278</c:v>
                </c:pt>
                <c:pt idx="4965">
                  <c:v>1921.440255279937</c:v>
                </c:pt>
                <c:pt idx="4966">
                  <c:v>328.62328973374167</c:v>
                </c:pt>
                <c:pt idx="4967">
                  <c:v>326.94664029632429</c:v>
                </c:pt>
                <c:pt idx="4968">
                  <c:v>216.28777742679921</c:v>
                </c:pt>
                <c:pt idx="4969">
                  <c:v>114.0121617443593</c:v>
                </c:pt>
                <c:pt idx="4970">
                  <c:v>0</c:v>
                </c:pt>
                <c:pt idx="4971">
                  <c:v>240024.10351231229</c:v>
                </c:pt>
                <c:pt idx="4972">
                  <c:v>1146.828215193261</c:v>
                </c:pt>
                <c:pt idx="4973">
                  <c:v>3562.8800545112272</c:v>
                </c:pt>
                <c:pt idx="4974">
                  <c:v>9219.8952563563489</c:v>
                </c:pt>
                <c:pt idx="4975">
                  <c:v>11993.073425844141</c:v>
                </c:pt>
                <c:pt idx="4976">
                  <c:v>25833.81453172187</c:v>
                </c:pt>
                <c:pt idx="4977">
                  <c:v>27014.175735663481</c:v>
                </c:pt>
                <c:pt idx="4978">
                  <c:v>8623.0080566358774</c:v>
                </c:pt>
                <c:pt idx="4979">
                  <c:v>12856.54788611392</c:v>
                </c:pt>
                <c:pt idx="4980">
                  <c:v>6.706597749668191</c:v>
                </c:pt>
                <c:pt idx="4981">
                  <c:v>63.712678621847807</c:v>
                </c:pt>
                <c:pt idx="4982">
                  <c:v>82.155822433434921</c:v>
                </c:pt>
                <c:pt idx="4983">
                  <c:v>23.473092123838668</c:v>
                </c:pt>
                <c:pt idx="4984">
                  <c:v>30.179689873506859</c:v>
                </c:pt>
                <c:pt idx="4985">
                  <c:v>26.82639099867276</c:v>
                </c:pt>
                <c:pt idx="4986">
                  <c:v>23.473092123838668</c:v>
                </c:pt>
                <c:pt idx="4987">
                  <c:v>2429.4650348173018</c:v>
                </c:pt>
                <c:pt idx="4988">
                  <c:v>236.4075706758037</c:v>
                </c:pt>
                <c:pt idx="4989">
                  <c:v>1267.546974687288</c:v>
                </c:pt>
                <c:pt idx="4990">
                  <c:v>134.13195499336379</c:v>
                </c:pt>
                <c:pt idx="4991">
                  <c:v>331.97658860857388</c:v>
                </c:pt>
                <c:pt idx="4992">
                  <c:v>28721.004862954029</c:v>
                </c:pt>
                <c:pt idx="4993">
                  <c:v>405.7491638549256</c:v>
                </c:pt>
                <c:pt idx="4994">
                  <c:v>6.706597749668191</c:v>
                </c:pt>
                <c:pt idx="4995">
                  <c:v>102.27561568243991</c:v>
                </c:pt>
                <c:pt idx="4996">
                  <c:v>207.90453023971389</c:v>
                </c:pt>
                <c:pt idx="4997">
                  <c:v>596.88719972046738</c:v>
                </c:pt>
                <c:pt idx="4998">
                  <c:v>404.07251441750822</c:v>
                </c:pt>
                <c:pt idx="4999">
                  <c:v>177.7248403662071</c:v>
                </c:pt>
                <c:pt idx="5000">
                  <c:v>38.562937060592098</c:v>
                </c:pt>
                <c:pt idx="5001">
                  <c:v>20840.752507093901</c:v>
                </c:pt>
                <c:pt idx="5002">
                  <c:v>33504.485707904867</c:v>
                </c:pt>
                <c:pt idx="5003">
                  <c:v>316.88674367182199</c:v>
                </c:pt>
                <c:pt idx="5004">
                  <c:v>0</c:v>
                </c:pt>
                <c:pt idx="5005">
                  <c:v>259.88066279964238</c:v>
                </c:pt>
                <c:pt idx="5006">
                  <c:v>1121.6784736320051</c:v>
                </c:pt>
                <c:pt idx="5007">
                  <c:v>179.4014898036242</c:v>
                </c:pt>
                <c:pt idx="5008">
                  <c:v>781.31863783634424</c:v>
                </c:pt>
                <c:pt idx="5009">
                  <c:v>8.3832471870852405</c:v>
                </c:pt>
                <c:pt idx="5010">
                  <c:v>8.3832471870852405</c:v>
                </c:pt>
                <c:pt idx="5011">
                  <c:v>5.0299483122511432</c:v>
                </c:pt>
                <c:pt idx="5012">
                  <c:v>13.41319549933638</c:v>
                </c:pt>
                <c:pt idx="5013">
                  <c:v>13.41319549933638</c:v>
                </c:pt>
                <c:pt idx="5014">
                  <c:v>43.592885372843241</c:v>
                </c:pt>
                <c:pt idx="5015">
                  <c:v>23.473092123838668</c:v>
                </c:pt>
                <c:pt idx="5016">
                  <c:v>117.3654606191933</c:v>
                </c:pt>
                <c:pt idx="5017">
                  <c:v>283.35375492348112</c:v>
                </c:pt>
                <c:pt idx="5018">
                  <c:v>95.569017932771544</c:v>
                </c:pt>
                <c:pt idx="5019">
                  <c:v>1255.810428625369</c:v>
                </c:pt>
                <c:pt idx="5020">
                  <c:v>25.14974156125572</c:v>
                </c:pt>
                <c:pt idx="5021">
                  <c:v>5.0299483122511432</c:v>
                </c:pt>
                <c:pt idx="5022">
                  <c:v>5.0299483122511432</c:v>
                </c:pt>
                <c:pt idx="5023">
                  <c:v>3.3532988748340951</c:v>
                </c:pt>
                <c:pt idx="5024">
                  <c:v>0</c:v>
                </c:pt>
                <c:pt idx="5025">
                  <c:v>115.6888111817763</c:v>
                </c:pt>
                <c:pt idx="5026">
                  <c:v>3445.5145938920332</c:v>
                </c:pt>
                <c:pt idx="5027">
                  <c:v>2397.608695506377</c:v>
                </c:pt>
                <c:pt idx="5028">
                  <c:v>21038.59714070912</c:v>
                </c:pt>
                <c:pt idx="5029">
                  <c:v>22929.857706115541</c:v>
                </c:pt>
                <c:pt idx="5030">
                  <c:v>40984.018848222331</c:v>
                </c:pt>
                <c:pt idx="5031">
                  <c:v>4354.2585889720694</c:v>
                </c:pt>
                <c:pt idx="5032">
                  <c:v>21.796442686421461</c:v>
                </c:pt>
                <c:pt idx="5033">
                  <c:v>771.25874121184199</c:v>
                </c:pt>
                <c:pt idx="5034">
                  <c:v>1465.3916083024999</c:v>
                </c:pt>
                <c:pt idx="5035">
                  <c:v>1626.349954294536</c:v>
                </c:pt>
                <c:pt idx="5036">
                  <c:v>51.97613255992848</c:v>
                </c:pt>
                <c:pt idx="5037">
                  <c:v>843.35466702077258</c:v>
                </c:pt>
                <c:pt idx="5038">
                  <c:v>45.269534810260303</c:v>
                </c:pt>
                <c:pt idx="5039">
                  <c:v>150.89844936753431</c:v>
                </c:pt>
                <c:pt idx="5040">
                  <c:v>286.70705379831509</c:v>
                </c:pt>
                <c:pt idx="5041">
                  <c:v>10.059896624502301</c:v>
                </c:pt>
                <c:pt idx="5042">
                  <c:v>397.36591666784028</c:v>
                </c:pt>
                <c:pt idx="5043">
                  <c:v>65.389328059264642</c:v>
                </c:pt>
                <c:pt idx="5044">
                  <c:v>627.06688959397536</c:v>
                </c:pt>
                <c:pt idx="5045">
                  <c:v>254.85071448739129</c:v>
                </c:pt>
                <c:pt idx="5046">
                  <c:v>316.88674367182199</c:v>
                </c:pt>
                <c:pt idx="5047">
                  <c:v>880.24095464395009</c:v>
                </c:pt>
                <c:pt idx="5048">
                  <c:v>1150.1815140680951</c:v>
                </c:pt>
                <c:pt idx="5049">
                  <c:v>246.46746730030611</c:v>
                </c:pt>
                <c:pt idx="5050">
                  <c:v>115.6888111817763</c:v>
                </c:pt>
                <c:pt idx="5051">
                  <c:v>860.12116139494242</c:v>
                </c:pt>
                <c:pt idx="5052">
                  <c:v>4339.1687440353198</c:v>
                </c:pt>
                <c:pt idx="5053">
                  <c:v>21.796442686421461</c:v>
                </c:pt>
                <c:pt idx="5054">
                  <c:v>15.08984493675343</c:v>
                </c:pt>
                <c:pt idx="5055">
                  <c:v>165.98829430428779</c:v>
                </c:pt>
                <c:pt idx="5056">
                  <c:v>38.562937060592098</c:v>
                </c:pt>
                <c:pt idx="5057">
                  <c:v>63.712678621847807</c:v>
                </c:pt>
                <c:pt idx="5058">
                  <c:v>159.2816965546196</c:v>
                </c:pt>
                <c:pt idx="5059">
                  <c:v>1.676649437417048</c:v>
                </c:pt>
                <c:pt idx="5060">
                  <c:v>1411.7388263051539</c:v>
                </c:pt>
                <c:pt idx="5061">
                  <c:v>1567.6672239849399</c:v>
                </c:pt>
                <c:pt idx="5062">
                  <c:v>14809.8444807048</c:v>
                </c:pt>
                <c:pt idx="5063">
                  <c:v>21.796442686421461</c:v>
                </c:pt>
                <c:pt idx="5064">
                  <c:v>13.41319549933638</c:v>
                </c:pt>
                <c:pt idx="5065">
                  <c:v>26.82639099867276</c:v>
                </c:pt>
                <c:pt idx="5066">
                  <c:v>15.08984493675343</c:v>
                </c:pt>
                <c:pt idx="5067">
                  <c:v>8.3832471870852405</c:v>
                </c:pt>
                <c:pt idx="5068">
                  <c:v>5.0299483122511432</c:v>
                </c:pt>
                <c:pt idx="5069">
                  <c:v>11.736546061919331</c:v>
                </c:pt>
                <c:pt idx="5070">
                  <c:v>137.48525386819799</c:v>
                </c:pt>
                <c:pt idx="5071">
                  <c:v>1037.846001761153</c:v>
                </c:pt>
                <c:pt idx="5072">
                  <c:v>159.2816965546196</c:v>
                </c:pt>
                <c:pt idx="5073">
                  <c:v>1.676649437417048</c:v>
                </c:pt>
                <c:pt idx="5074">
                  <c:v>0</c:v>
                </c:pt>
                <c:pt idx="5075">
                  <c:v>1.676649437417048</c:v>
                </c:pt>
                <c:pt idx="5076">
                  <c:v>18.443143811587479</c:v>
                </c:pt>
                <c:pt idx="5077">
                  <c:v>466.10854360193929</c:v>
                </c:pt>
                <c:pt idx="5078">
                  <c:v>62.036029184430767</c:v>
                </c:pt>
                <c:pt idx="5079">
                  <c:v>222.99437517646729</c:v>
                </c:pt>
                <c:pt idx="5080">
                  <c:v>92.215719057937633</c:v>
                </c:pt>
                <c:pt idx="5081">
                  <c:v>62.036029184430767</c:v>
                </c:pt>
                <c:pt idx="5082">
                  <c:v>10.059896624502301</c:v>
                </c:pt>
                <c:pt idx="5083">
                  <c:v>1.676649437417048</c:v>
                </c:pt>
                <c:pt idx="5084">
                  <c:v>33.532988748340962</c:v>
                </c:pt>
                <c:pt idx="5085">
                  <c:v>1.676649437417048</c:v>
                </c:pt>
                <c:pt idx="5086">
                  <c:v>48.622833685094378</c:v>
                </c:pt>
                <c:pt idx="5087">
                  <c:v>21.796442686421461</c:v>
                </c:pt>
                <c:pt idx="5088">
                  <c:v>0</c:v>
                </c:pt>
                <c:pt idx="5089">
                  <c:v>16.76649437417047</c:v>
                </c:pt>
                <c:pt idx="5090">
                  <c:v>15.08984493675343</c:v>
                </c:pt>
                <c:pt idx="5091">
                  <c:v>10.059896624502301</c:v>
                </c:pt>
                <c:pt idx="5092">
                  <c:v>10.059896624502301</c:v>
                </c:pt>
                <c:pt idx="5093">
                  <c:v>5.0299483122511432</c:v>
                </c:pt>
                <c:pt idx="5094">
                  <c:v>3.3532988748340951</c:v>
                </c:pt>
                <c:pt idx="5095">
                  <c:v>6.706597749668191</c:v>
                </c:pt>
                <c:pt idx="5096">
                  <c:v>1.676649437417048</c:v>
                </c:pt>
                <c:pt idx="5097">
                  <c:v>0</c:v>
                </c:pt>
                <c:pt idx="5098">
                  <c:v>0</c:v>
                </c:pt>
                <c:pt idx="5099">
                  <c:v>1.676649437417048</c:v>
                </c:pt>
                <c:pt idx="5100">
                  <c:v>0</c:v>
                </c:pt>
                <c:pt idx="5101">
                  <c:v>50.299483122511432</c:v>
                </c:pt>
                <c:pt idx="5102">
                  <c:v>124.07205836886151</c:v>
                </c:pt>
                <c:pt idx="5103">
                  <c:v>888.62420183103529</c:v>
                </c:pt>
                <c:pt idx="5104">
                  <c:v>524.791273911536</c:v>
                </c:pt>
                <c:pt idx="5105">
                  <c:v>207.90453023971389</c:v>
                </c:pt>
                <c:pt idx="5106">
                  <c:v>60.359379747013591</c:v>
                </c:pt>
                <c:pt idx="5107">
                  <c:v>543.23441772312344</c:v>
                </c:pt>
                <c:pt idx="5108">
                  <c:v>149.22179993011719</c:v>
                </c:pt>
                <c:pt idx="5109">
                  <c:v>11.736546061919331</c:v>
                </c:pt>
                <c:pt idx="5110">
                  <c:v>342.03648523307771</c:v>
                </c:pt>
                <c:pt idx="5111">
                  <c:v>83.832471870851975</c:v>
                </c:pt>
                <c:pt idx="5112">
                  <c:v>87.185770745686028</c:v>
                </c:pt>
                <c:pt idx="5113">
                  <c:v>95.569017932771544</c:v>
                </c:pt>
                <c:pt idx="5114">
                  <c:v>21.796442686421461</c:v>
                </c:pt>
                <c:pt idx="5115">
                  <c:v>63.712678621847807</c:v>
                </c:pt>
                <c:pt idx="5116">
                  <c:v>98.92231680760554</c:v>
                </c:pt>
                <c:pt idx="5117">
                  <c:v>8.3832471870852405</c:v>
                </c:pt>
                <c:pt idx="5118">
                  <c:v>149.22179993011719</c:v>
                </c:pt>
                <c:pt idx="5119">
                  <c:v>254.85071448739129</c:v>
                </c:pt>
                <c:pt idx="5120">
                  <c:v>261.55731223705942</c:v>
                </c:pt>
                <c:pt idx="5121">
                  <c:v>46.946184247677323</c:v>
                </c:pt>
                <c:pt idx="5122">
                  <c:v>1.676649437417048</c:v>
                </c:pt>
                <c:pt idx="5123">
                  <c:v>0</c:v>
                </c:pt>
                <c:pt idx="5124">
                  <c:v>521.4379750367018</c:v>
                </c:pt>
                <c:pt idx="5125">
                  <c:v>1.676649437417048</c:v>
                </c:pt>
                <c:pt idx="5126">
                  <c:v>67.065977496681427</c:v>
                </c:pt>
                <c:pt idx="5127">
                  <c:v>3.3532988748340951</c:v>
                </c:pt>
                <c:pt idx="5128">
                  <c:v>38.562937060592098</c:v>
                </c:pt>
                <c:pt idx="5129">
                  <c:v>566.70750984696213</c:v>
                </c:pt>
                <c:pt idx="5130">
                  <c:v>60.359379747013591</c:v>
                </c:pt>
                <c:pt idx="5131">
                  <c:v>219.64107630163329</c:v>
                </c:pt>
                <c:pt idx="5132">
                  <c:v>699.16281540290618</c:v>
                </c:pt>
                <c:pt idx="5133">
                  <c:v>88867.450131415768</c:v>
                </c:pt>
                <c:pt idx="5134">
                  <c:v>73.772575246349874</c:v>
                </c:pt>
                <c:pt idx="5135">
                  <c:v>16.76649437417047</c:v>
                </c:pt>
                <c:pt idx="5136">
                  <c:v>6086.2374578238632</c:v>
                </c:pt>
                <c:pt idx="5137">
                  <c:v>75707.428697129144</c:v>
                </c:pt>
                <c:pt idx="5138">
                  <c:v>1854.3742777832549</c:v>
                </c:pt>
                <c:pt idx="5139">
                  <c:v>16.76649437417047</c:v>
                </c:pt>
                <c:pt idx="5140">
                  <c:v>177.7248403662071</c:v>
                </c:pt>
                <c:pt idx="5141">
                  <c:v>2141.0813315815699</c:v>
                </c:pt>
                <c:pt idx="5142">
                  <c:v>13.41319549933638</c:v>
                </c:pt>
                <c:pt idx="5143">
                  <c:v>202.87458192746271</c:v>
                </c:pt>
                <c:pt idx="5144">
                  <c:v>189.46138642812639</c:v>
                </c:pt>
                <c:pt idx="5145">
                  <c:v>145.86850105528319</c:v>
                </c:pt>
                <c:pt idx="5146">
                  <c:v>21.796442686421461</c:v>
                </c:pt>
                <c:pt idx="5147">
                  <c:v>779.6419883989272</c:v>
                </c:pt>
                <c:pt idx="5148">
                  <c:v>1208.864244377691</c:v>
                </c:pt>
                <c:pt idx="5149">
                  <c:v>2742.9984796142899</c:v>
                </c:pt>
                <c:pt idx="5150">
                  <c:v>2729.585284114954</c:v>
                </c:pt>
                <c:pt idx="5151">
                  <c:v>16.76649437417047</c:v>
                </c:pt>
                <c:pt idx="5152">
                  <c:v>13.41319549933638</c:v>
                </c:pt>
                <c:pt idx="5153">
                  <c:v>103.9522651198569</c:v>
                </c:pt>
                <c:pt idx="5154">
                  <c:v>809.82167827243336</c:v>
                </c:pt>
                <c:pt idx="5155">
                  <c:v>256.5273639248083</c:v>
                </c:pt>
                <c:pt idx="5156">
                  <c:v>509.70142897478252</c:v>
                </c:pt>
                <c:pt idx="5157">
                  <c:v>15.08984493675343</c:v>
                </c:pt>
                <c:pt idx="5158">
                  <c:v>1173.654606191933</c:v>
                </c:pt>
                <c:pt idx="5159">
                  <c:v>75.449224683767198</c:v>
                </c:pt>
                <c:pt idx="5160">
                  <c:v>367.18622679433349</c:v>
                </c:pt>
                <c:pt idx="5161">
                  <c:v>150.89844936753431</c:v>
                </c:pt>
                <c:pt idx="5162">
                  <c:v>680.71967159132157</c:v>
                </c:pt>
                <c:pt idx="5163">
                  <c:v>3442.1612950171989</c:v>
                </c:pt>
                <c:pt idx="5164">
                  <c:v>576.76740647146437</c:v>
                </c:pt>
                <c:pt idx="5165">
                  <c:v>1151.858163505512</c:v>
                </c:pt>
                <c:pt idx="5166">
                  <c:v>491.25828516319501</c:v>
                </c:pt>
                <c:pt idx="5167">
                  <c:v>13.41319549933638</c:v>
                </c:pt>
                <c:pt idx="5168">
                  <c:v>1611.260109357783</c:v>
                </c:pt>
                <c:pt idx="5169">
                  <c:v>350.41973242016292</c:v>
                </c:pt>
                <c:pt idx="5170">
                  <c:v>1628.0266037319541</c:v>
                </c:pt>
                <c:pt idx="5171">
                  <c:v>519.76132559928476</c:v>
                </c:pt>
                <c:pt idx="5172">
                  <c:v>3.3532988748340951</c:v>
                </c:pt>
                <c:pt idx="5173">
                  <c:v>11.736546061919331</c:v>
                </c:pt>
                <c:pt idx="5174">
                  <c:v>1.676649437417048</c:v>
                </c:pt>
                <c:pt idx="5175">
                  <c:v>1.676649437417048</c:v>
                </c:pt>
                <c:pt idx="5176">
                  <c:v>5.0299483122511432</c:v>
                </c:pt>
                <c:pt idx="5177">
                  <c:v>10.059896624502301</c:v>
                </c:pt>
                <c:pt idx="5178">
                  <c:v>492.93493460061183</c:v>
                </c:pt>
                <c:pt idx="5179">
                  <c:v>2657.4893583060211</c:v>
                </c:pt>
                <c:pt idx="5180">
                  <c:v>424.1923076665131</c:v>
                </c:pt>
                <c:pt idx="5181">
                  <c:v>95.569017932771544</c:v>
                </c:pt>
                <c:pt idx="5182">
                  <c:v>117.3654606191933</c:v>
                </c:pt>
                <c:pt idx="5183">
                  <c:v>154.25174824236839</c:v>
                </c:pt>
                <c:pt idx="5184">
                  <c:v>31.856339310923879</c:v>
                </c:pt>
                <c:pt idx="5185">
                  <c:v>72.09592580893306</c:v>
                </c:pt>
                <c:pt idx="5186">
                  <c:v>134.13195499336379</c:v>
                </c:pt>
                <c:pt idx="5187">
                  <c:v>150.89844936753431</c:v>
                </c:pt>
                <c:pt idx="5188">
                  <c:v>259.88066279964238</c:v>
                </c:pt>
                <c:pt idx="5189">
                  <c:v>115.6888111817763</c:v>
                </c:pt>
                <c:pt idx="5190">
                  <c:v>8.3832471870852405</c:v>
                </c:pt>
                <c:pt idx="5191">
                  <c:v>10842.891911776051</c:v>
                </c:pt>
                <c:pt idx="5192">
                  <c:v>4915.9361505067836</c:v>
                </c:pt>
                <c:pt idx="5193">
                  <c:v>3442.1612950171989</c:v>
                </c:pt>
                <c:pt idx="5194">
                  <c:v>3214.13697152848</c:v>
                </c:pt>
                <c:pt idx="5195">
                  <c:v>0</c:v>
                </c:pt>
                <c:pt idx="5196">
                  <c:v>0</c:v>
                </c:pt>
                <c:pt idx="5197">
                  <c:v>0</c:v>
                </c:pt>
                <c:pt idx="5198">
                  <c:v>100.59896624502301</c:v>
                </c:pt>
                <c:pt idx="5199">
                  <c:v>826.58817264660502</c:v>
                </c:pt>
                <c:pt idx="5200">
                  <c:v>2142.757981018985</c:v>
                </c:pt>
                <c:pt idx="5201">
                  <c:v>1988.50623277662</c:v>
                </c:pt>
                <c:pt idx="5202">
                  <c:v>45.269534810260303</c:v>
                </c:pt>
                <c:pt idx="5203">
                  <c:v>51.97613255992848</c:v>
                </c:pt>
                <c:pt idx="5204">
                  <c:v>43.592885372843241</c:v>
                </c:pt>
                <c:pt idx="5205">
                  <c:v>103.9522651198569</c:v>
                </c:pt>
                <c:pt idx="5206">
                  <c:v>1411.7388263051539</c:v>
                </c:pt>
                <c:pt idx="5207">
                  <c:v>1938.2067496541069</c:v>
                </c:pt>
                <c:pt idx="5208">
                  <c:v>5.0299483122511432</c:v>
                </c:pt>
                <c:pt idx="5209">
                  <c:v>741.07905133833594</c:v>
                </c:pt>
                <c:pt idx="5210">
                  <c:v>2639.0462144944331</c:v>
                </c:pt>
                <c:pt idx="5211">
                  <c:v>660.59987834231697</c:v>
                </c:pt>
                <c:pt idx="5212">
                  <c:v>467.78519303935639</c:v>
                </c:pt>
                <c:pt idx="5213">
                  <c:v>107.3055639946911</c:v>
                </c:pt>
                <c:pt idx="5214">
                  <c:v>209.58117967713099</c:v>
                </c:pt>
                <c:pt idx="5215">
                  <c:v>435.92885372843222</c:v>
                </c:pt>
                <c:pt idx="5216">
                  <c:v>0</c:v>
                </c:pt>
                <c:pt idx="5217">
                  <c:v>197.84463361521159</c:v>
                </c:pt>
                <c:pt idx="5218">
                  <c:v>72.09592580893306</c:v>
                </c:pt>
                <c:pt idx="5219">
                  <c:v>3365.0354208960148</c:v>
                </c:pt>
                <c:pt idx="5220">
                  <c:v>781.31863783634424</c:v>
                </c:pt>
                <c:pt idx="5221">
                  <c:v>95.569017932771544</c:v>
                </c:pt>
                <c:pt idx="5222">
                  <c:v>51.97613255992848</c:v>
                </c:pt>
                <c:pt idx="5223">
                  <c:v>40.239586498009153</c:v>
                </c:pt>
                <c:pt idx="5224">
                  <c:v>4788.5107932630881</c:v>
                </c:pt>
                <c:pt idx="5225">
                  <c:v>1851.0209789084211</c:v>
                </c:pt>
                <c:pt idx="5226">
                  <c:v>699.16281540290618</c:v>
                </c:pt>
                <c:pt idx="5227">
                  <c:v>937.24703551613004</c:v>
                </c:pt>
                <c:pt idx="5228">
                  <c:v>432.57555485359819</c:v>
                </c:pt>
                <c:pt idx="5229">
                  <c:v>10.059896624502301</c:v>
                </c:pt>
                <c:pt idx="5230">
                  <c:v>127.4253572436956</c:v>
                </c:pt>
                <c:pt idx="5231">
                  <c:v>197.84463361521159</c:v>
                </c:pt>
                <c:pt idx="5232">
                  <c:v>310.18014592215383</c:v>
                </c:pt>
                <c:pt idx="5233">
                  <c:v>286.70705379831509</c:v>
                </c:pt>
                <c:pt idx="5234">
                  <c:v>1683.3560351667161</c:v>
                </c:pt>
                <c:pt idx="5235">
                  <c:v>2005.2727271507899</c:v>
                </c:pt>
                <c:pt idx="5236">
                  <c:v>3182.280632217557</c:v>
                </c:pt>
                <c:pt idx="5237">
                  <c:v>424.1923076665131</c:v>
                </c:pt>
                <c:pt idx="5238">
                  <c:v>1394.972331930984</c:v>
                </c:pt>
                <c:pt idx="5239">
                  <c:v>68.742626934098965</c:v>
                </c:pt>
                <c:pt idx="5240">
                  <c:v>0</c:v>
                </c:pt>
                <c:pt idx="5241">
                  <c:v>0</c:v>
                </c:pt>
                <c:pt idx="5242">
                  <c:v>26.82639099867276</c:v>
                </c:pt>
                <c:pt idx="5243">
                  <c:v>63.712678621847807</c:v>
                </c:pt>
                <c:pt idx="5244">
                  <c:v>5.0299483122511432</c:v>
                </c:pt>
                <c:pt idx="5245">
                  <c:v>13.41319549933638</c:v>
                </c:pt>
                <c:pt idx="5246">
                  <c:v>55.329431434762412</c:v>
                </c:pt>
                <c:pt idx="5247">
                  <c:v>0</c:v>
                </c:pt>
                <c:pt idx="5248">
                  <c:v>454.37199754001921</c:v>
                </c:pt>
                <c:pt idx="5249">
                  <c:v>917.12724226712555</c:v>
                </c:pt>
                <c:pt idx="5250">
                  <c:v>137.48525386819799</c:v>
                </c:pt>
                <c:pt idx="5251">
                  <c:v>0</c:v>
                </c:pt>
                <c:pt idx="5252">
                  <c:v>3360.005472583764</c:v>
                </c:pt>
                <c:pt idx="5253">
                  <c:v>878.56430520653305</c:v>
                </c:pt>
                <c:pt idx="5254">
                  <c:v>3323.1191849605898</c:v>
                </c:pt>
                <c:pt idx="5255">
                  <c:v>588.50395253338377</c:v>
                </c:pt>
                <c:pt idx="5256">
                  <c:v>159.2816965546196</c:v>
                </c:pt>
                <c:pt idx="5257">
                  <c:v>1604.5535116081151</c:v>
                </c:pt>
                <c:pt idx="5258">
                  <c:v>658.92322890489936</c:v>
                </c:pt>
                <c:pt idx="5259">
                  <c:v>95.569017932771544</c:v>
                </c:pt>
                <c:pt idx="5260">
                  <c:v>72.09592580893306</c:v>
                </c:pt>
                <c:pt idx="5261">
                  <c:v>88.862420183103538</c:v>
                </c:pt>
                <c:pt idx="5262">
                  <c:v>147.5451504927002</c:v>
                </c:pt>
                <c:pt idx="5263">
                  <c:v>25.14974156125572</c:v>
                </c:pt>
                <c:pt idx="5264">
                  <c:v>0</c:v>
                </c:pt>
                <c:pt idx="5265">
                  <c:v>120.71875949402749</c:v>
                </c:pt>
                <c:pt idx="5266">
                  <c:v>73.772575246349874</c:v>
                </c:pt>
                <c:pt idx="5267">
                  <c:v>92.215719057937633</c:v>
                </c:pt>
                <c:pt idx="5268">
                  <c:v>26.82639099867276</c:v>
                </c:pt>
                <c:pt idx="5269">
                  <c:v>62.036029184430767</c:v>
                </c:pt>
                <c:pt idx="5270">
                  <c:v>0</c:v>
                </c:pt>
                <c:pt idx="5271">
                  <c:v>85.509121308269442</c:v>
                </c:pt>
                <c:pt idx="5272">
                  <c:v>3.3532988748340951</c:v>
                </c:pt>
                <c:pt idx="5273">
                  <c:v>98.92231680760554</c:v>
                </c:pt>
                <c:pt idx="5274">
                  <c:v>1.676649437417048</c:v>
                </c:pt>
                <c:pt idx="5275">
                  <c:v>16.76649437417047</c:v>
                </c:pt>
                <c:pt idx="5276">
                  <c:v>6.706597749668191</c:v>
                </c:pt>
                <c:pt idx="5277">
                  <c:v>28.503040436089812</c:v>
                </c:pt>
                <c:pt idx="5278">
                  <c:v>709.22271202741126</c:v>
                </c:pt>
                <c:pt idx="5279">
                  <c:v>4937.7325931932064</c:v>
                </c:pt>
                <c:pt idx="5280">
                  <c:v>462.75524472710521</c:v>
                </c:pt>
                <c:pt idx="5281">
                  <c:v>1250.780480313118</c:v>
                </c:pt>
                <c:pt idx="5282">
                  <c:v>922.15719057937645</c:v>
                </c:pt>
                <c:pt idx="5283">
                  <c:v>1071.378990509493</c:v>
                </c:pt>
                <c:pt idx="5284">
                  <c:v>0</c:v>
                </c:pt>
                <c:pt idx="5285">
                  <c:v>0</c:v>
                </c:pt>
                <c:pt idx="5286">
                  <c:v>6.706597749668191</c:v>
                </c:pt>
                <c:pt idx="5287">
                  <c:v>90.539069620520607</c:v>
                </c:pt>
                <c:pt idx="5288">
                  <c:v>11.736546061919331</c:v>
                </c:pt>
                <c:pt idx="5289">
                  <c:v>102.27561568243991</c:v>
                </c:pt>
                <c:pt idx="5290">
                  <c:v>43.592885372843241</c:v>
                </c:pt>
                <c:pt idx="5291">
                  <c:v>75.449224683767198</c:v>
                </c:pt>
                <c:pt idx="5292">
                  <c:v>51.97613255992848</c:v>
                </c:pt>
                <c:pt idx="5293">
                  <c:v>0</c:v>
                </c:pt>
                <c:pt idx="5294">
                  <c:v>16.76649437417047</c:v>
                </c:pt>
                <c:pt idx="5295">
                  <c:v>65.389328059264642</c:v>
                </c:pt>
                <c:pt idx="5296">
                  <c:v>23.473092123838668</c:v>
                </c:pt>
                <c:pt idx="5297">
                  <c:v>18.443143811587479</c:v>
                </c:pt>
                <c:pt idx="5298">
                  <c:v>41.916235935426201</c:v>
                </c:pt>
                <c:pt idx="5299">
                  <c:v>1877.847369907093</c:v>
                </c:pt>
                <c:pt idx="5300">
                  <c:v>1403.35557911807</c:v>
                </c:pt>
                <c:pt idx="5301">
                  <c:v>184.4314381158753</c:v>
                </c:pt>
                <c:pt idx="5302">
                  <c:v>0</c:v>
                </c:pt>
                <c:pt idx="5303">
                  <c:v>0</c:v>
                </c:pt>
                <c:pt idx="5304">
                  <c:v>10.059896624502301</c:v>
                </c:pt>
                <c:pt idx="5305">
                  <c:v>3.3532988748340951</c:v>
                </c:pt>
                <c:pt idx="5306">
                  <c:v>234.73092123838671</c:v>
                </c:pt>
                <c:pt idx="5307">
                  <c:v>15.08984493675343</c:v>
                </c:pt>
                <c:pt idx="5308">
                  <c:v>8.3832471870852405</c:v>
                </c:pt>
                <c:pt idx="5309">
                  <c:v>16.76649437417047</c:v>
                </c:pt>
                <c:pt idx="5310">
                  <c:v>46.946184247677323</c:v>
                </c:pt>
                <c:pt idx="5311">
                  <c:v>18.443143811587479</c:v>
                </c:pt>
                <c:pt idx="5312">
                  <c:v>18.443143811587479</c:v>
                </c:pt>
                <c:pt idx="5313">
                  <c:v>6.706597749668191</c:v>
                </c:pt>
                <c:pt idx="5314">
                  <c:v>85.509121308269442</c:v>
                </c:pt>
                <c:pt idx="5315">
                  <c:v>254.85071448739129</c:v>
                </c:pt>
                <c:pt idx="5316">
                  <c:v>15.08984493675343</c:v>
                </c:pt>
                <c:pt idx="5317">
                  <c:v>177.7248403662071</c:v>
                </c:pt>
                <c:pt idx="5318">
                  <c:v>5.0299483122511432</c:v>
                </c:pt>
                <c:pt idx="5319">
                  <c:v>197.84463361521159</c:v>
                </c:pt>
                <c:pt idx="5320">
                  <c:v>1.676649437417048</c:v>
                </c:pt>
                <c:pt idx="5321">
                  <c:v>6.706597749668191</c:v>
                </c:pt>
                <c:pt idx="5322">
                  <c:v>6.706597749668191</c:v>
                </c:pt>
                <c:pt idx="5323">
                  <c:v>0</c:v>
                </c:pt>
                <c:pt idx="5324">
                  <c:v>5.0299483122511432</c:v>
                </c:pt>
                <c:pt idx="5325">
                  <c:v>204.55123136487981</c:v>
                </c:pt>
                <c:pt idx="5326">
                  <c:v>165.98829430428779</c:v>
                </c:pt>
                <c:pt idx="5327">
                  <c:v>705.86941315257707</c:v>
                </c:pt>
                <c:pt idx="5328">
                  <c:v>6.706597749668191</c:v>
                </c:pt>
                <c:pt idx="5329">
                  <c:v>6.706597749668191</c:v>
                </c:pt>
                <c:pt idx="5330">
                  <c:v>286.70705379831509</c:v>
                </c:pt>
                <c:pt idx="5331">
                  <c:v>13.41319549933638</c:v>
                </c:pt>
                <c:pt idx="5332">
                  <c:v>93.892368495354518</c:v>
                </c:pt>
                <c:pt idx="5333">
                  <c:v>3.3532988748340951</c:v>
                </c:pt>
                <c:pt idx="5334">
                  <c:v>3770.7845847509238</c:v>
                </c:pt>
                <c:pt idx="5335">
                  <c:v>72.09592580893306</c:v>
                </c:pt>
                <c:pt idx="5336">
                  <c:v>130.77865611852971</c:v>
                </c:pt>
                <c:pt idx="5337">
                  <c:v>20.11979324900458</c:v>
                </c:pt>
                <c:pt idx="5338">
                  <c:v>320.24004254665618</c:v>
                </c:pt>
                <c:pt idx="5339">
                  <c:v>160.95834599203661</c:v>
                </c:pt>
                <c:pt idx="5340">
                  <c:v>147.5451504927002</c:v>
                </c:pt>
                <c:pt idx="5341">
                  <c:v>103.9522651198569</c:v>
                </c:pt>
                <c:pt idx="5342">
                  <c:v>3.3532988748340951</c:v>
                </c:pt>
                <c:pt idx="5343">
                  <c:v>23.473092123838668</c:v>
                </c:pt>
                <c:pt idx="5344">
                  <c:v>1.676649437417048</c:v>
                </c:pt>
                <c:pt idx="5345">
                  <c:v>3.3532988748340951</c:v>
                </c:pt>
                <c:pt idx="5346">
                  <c:v>254.85071448739129</c:v>
                </c:pt>
                <c:pt idx="5347">
                  <c:v>984.19321976380706</c:v>
                </c:pt>
                <c:pt idx="5348">
                  <c:v>107.3055639946911</c:v>
                </c:pt>
                <c:pt idx="5349">
                  <c:v>83.832471870851975</c:v>
                </c:pt>
                <c:pt idx="5350">
                  <c:v>258.20401336222523</c:v>
                </c:pt>
                <c:pt idx="5351">
                  <c:v>566.70750984696213</c:v>
                </c:pt>
                <c:pt idx="5352">
                  <c:v>491.25828516319501</c:v>
                </c:pt>
                <c:pt idx="5353">
                  <c:v>80.479172996018278</c:v>
                </c:pt>
                <c:pt idx="5354">
                  <c:v>228.02432348871849</c:v>
                </c:pt>
                <c:pt idx="5355">
                  <c:v>38.562937060592098</c:v>
                </c:pt>
                <c:pt idx="5356">
                  <c:v>1.676649437417048</c:v>
                </c:pt>
                <c:pt idx="5357">
                  <c:v>6.706597749668191</c:v>
                </c:pt>
                <c:pt idx="5358">
                  <c:v>789.70188502342944</c:v>
                </c:pt>
                <c:pt idx="5359">
                  <c:v>942.27698382838105</c:v>
                </c:pt>
                <c:pt idx="5360">
                  <c:v>6872.5860439724784</c:v>
                </c:pt>
                <c:pt idx="5361">
                  <c:v>3296.2927939619158</c:v>
                </c:pt>
                <c:pt idx="5362">
                  <c:v>10.059896624502301</c:v>
                </c:pt>
                <c:pt idx="5363">
                  <c:v>960.72012763996838</c:v>
                </c:pt>
                <c:pt idx="5364">
                  <c:v>244.79081786288901</c:v>
                </c:pt>
                <c:pt idx="5365">
                  <c:v>233.05427180096959</c:v>
                </c:pt>
                <c:pt idx="5366">
                  <c:v>383.95272116850401</c:v>
                </c:pt>
                <c:pt idx="5367">
                  <c:v>6250.5491026907539</c:v>
                </c:pt>
                <c:pt idx="5368">
                  <c:v>402.39586498009152</c:v>
                </c:pt>
                <c:pt idx="5369">
                  <c:v>286.70705379831509</c:v>
                </c:pt>
                <c:pt idx="5370">
                  <c:v>214.61112798938211</c:v>
                </c:pt>
                <c:pt idx="5371">
                  <c:v>1441.9185161786611</c:v>
                </c:pt>
                <c:pt idx="5372">
                  <c:v>905.39069620520536</c:v>
                </c:pt>
                <c:pt idx="5373">
                  <c:v>576.76740647146437</c:v>
                </c:pt>
                <c:pt idx="5374">
                  <c:v>140.83855274303201</c:v>
                </c:pt>
                <c:pt idx="5375">
                  <c:v>50.299483122511432</c:v>
                </c:pt>
                <c:pt idx="5376">
                  <c:v>13.41319549933638</c:v>
                </c:pt>
                <c:pt idx="5377">
                  <c:v>4062.5215868615069</c:v>
                </c:pt>
                <c:pt idx="5378">
                  <c:v>1.676649437417048</c:v>
                </c:pt>
                <c:pt idx="5379">
                  <c:v>259.88066279964238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769-4A10-8731-B09B8070B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4870784"/>
        <c:axId val="74873856"/>
      </c:scatterChart>
      <c:valAx>
        <c:axId val="74870784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b="1"/>
                </a:pPr>
                <a:r>
                  <a:rPr lang="en-US" b="1"/>
                  <a:t>Ribosomal footprint reads/gene, experiment</a:t>
                </a:r>
                <a:r>
                  <a:rPr lang="en-US" b="1" baseline="0"/>
                  <a:t> 2</a:t>
                </a:r>
                <a:endParaRPr lang="en-US" b="1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873856"/>
        <c:crosses val="autoZero"/>
        <c:crossBetween val="midCat"/>
      </c:valAx>
      <c:valAx>
        <c:axId val="74873856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b="1"/>
                </a:pPr>
                <a:r>
                  <a:rPr lang="en-US" b="1"/>
                  <a:t>Ribosmomal footprint reads/gene</a:t>
                </a:r>
                <a:r>
                  <a:rPr lang="en-US" b="1" baseline="0"/>
                  <a:t>, experiment 1</a:t>
                </a:r>
                <a:endParaRPr lang="en-US" b="1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8707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3662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941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/>
          <p:cNvGraphicFramePr/>
          <p:nvPr>
            <p:extLst>
              <p:ext uri="{D42A27DB-BD31-4B8C-83A1-F6EECF244321}">
                <p14:modId xmlns:p14="http://schemas.microsoft.com/office/powerpoint/2010/main" val="2630286830"/>
              </p:ext>
            </p:extLst>
          </p:nvPr>
        </p:nvGraphicFramePr>
        <p:xfrm>
          <a:off x="2579687" y="1495425"/>
          <a:ext cx="3984625" cy="3867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187199" y="93600"/>
            <a:ext cx="8578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smtClean="0"/>
              <a:t>Additional file 5: Figure </a:t>
            </a:r>
            <a:r>
              <a:rPr lang="de-DE" b="1" dirty="0" smtClean="0"/>
              <a:t>S1.</a:t>
            </a:r>
            <a:r>
              <a:rPr lang="de-DE" dirty="0" smtClean="0"/>
              <a:t>  </a:t>
            </a:r>
            <a:r>
              <a:rPr lang="en-US" dirty="0"/>
              <a:t>Correlation of the RPKM </a:t>
            </a:r>
            <a:r>
              <a:rPr lang="en-US" dirty="0" err="1"/>
              <a:t>translatome</a:t>
            </a:r>
            <a:r>
              <a:rPr lang="en-US" dirty="0"/>
              <a:t> between the replicate footprint experiments 1 and 2.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538161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33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blank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Neuhaus</dc:creator>
  <cp:lastModifiedBy>Balindan, Danica Joy</cp:lastModifiedBy>
  <cp:revision>9</cp:revision>
  <cp:lastPrinted>2016-09-23T07:56:30Z</cp:lastPrinted>
  <dcterms:created xsi:type="dcterms:W3CDTF">2015-08-06T11:18:38Z</dcterms:created>
  <dcterms:modified xsi:type="dcterms:W3CDTF">2017-02-14T09:42:24Z</dcterms:modified>
</cp:coreProperties>
</file>