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4" r:id="rId2"/>
    <p:sldId id="257" r:id="rId3"/>
    <p:sldId id="258" r:id="rId4"/>
    <p:sldId id="259" r:id="rId5"/>
    <p:sldId id="261" r:id="rId6"/>
    <p:sldId id="262" r:id="rId7"/>
    <p:sldId id="264" r:id="rId8"/>
    <p:sldId id="265" r:id="rId9"/>
    <p:sldId id="267" r:id="rId10"/>
    <p:sldId id="268" r:id="rId11"/>
    <p:sldId id="269" r:id="rId12"/>
    <p:sldId id="270" r:id="rId13"/>
    <p:sldId id="271" r:id="rId14"/>
    <p:sldId id="272" r:id="rId15"/>
  </p:sldIdLst>
  <p:sldSz cx="9144000" cy="6858000" type="screen4x3"/>
  <p:notesSz cx="6858000" cy="9144000"/>
  <p:photoAlbum showCaptions="1" layout="4pic" frame="frameStyle4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03" d="100"/>
          <a:sy n="103" d="100"/>
        </p:scale>
        <p:origin x="-198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76D699-8161-4711-A4CD-9114AFE79FCC}" type="datetimeFigureOut">
              <a:rPr lang="de-DE" smtClean="0"/>
              <a:t>14.02.2017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47D38-2646-423A-9B47-03ABAC4C4FD8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884175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76D699-8161-4711-A4CD-9114AFE79FCC}" type="datetimeFigureOut">
              <a:rPr lang="de-DE" smtClean="0"/>
              <a:t>14.02.2017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47D38-2646-423A-9B47-03ABAC4C4FD8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221074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76D699-8161-4711-A4CD-9114AFE79FCC}" type="datetimeFigureOut">
              <a:rPr lang="de-DE" smtClean="0"/>
              <a:t>14.02.2017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47D38-2646-423A-9B47-03ABAC4C4FD8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423907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76D699-8161-4711-A4CD-9114AFE79FCC}" type="datetimeFigureOut">
              <a:rPr lang="de-DE" smtClean="0"/>
              <a:t>14.02.2017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47D38-2646-423A-9B47-03ABAC4C4FD8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190940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76D699-8161-4711-A4CD-9114AFE79FCC}" type="datetimeFigureOut">
              <a:rPr lang="de-DE" smtClean="0"/>
              <a:t>14.02.2017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47D38-2646-423A-9B47-03ABAC4C4FD8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888256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76D699-8161-4711-A4CD-9114AFE79FCC}" type="datetimeFigureOut">
              <a:rPr lang="de-DE" smtClean="0"/>
              <a:t>14.02.2017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47D38-2646-423A-9B47-03ABAC4C4FD8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795032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76D699-8161-4711-A4CD-9114AFE79FCC}" type="datetimeFigureOut">
              <a:rPr lang="de-DE" smtClean="0"/>
              <a:t>14.02.2017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47D38-2646-423A-9B47-03ABAC4C4FD8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263945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76D699-8161-4711-A4CD-9114AFE79FCC}" type="datetimeFigureOut">
              <a:rPr lang="de-DE" smtClean="0"/>
              <a:t>14.02.2017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47D38-2646-423A-9B47-03ABAC4C4FD8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116781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76D699-8161-4711-A4CD-9114AFE79FCC}" type="datetimeFigureOut">
              <a:rPr lang="de-DE" smtClean="0"/>
              <a:t>14.02.2017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47D38-2646-423A-9B47-03ABAC4C4FD8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660460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76D699-8161-4711-A4CD-9114AFE79FCC}" type="datetimeFigureOut">
              <a:rPr lang="de-DE" smtClean="0"/>
              <a:t>14.02.2017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47D38-2646-423A-9B47-03ABAC4C4FD8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245670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76D699-8161-4711-A4CD-9114AFE79FCC}" type="datetimeFigureOut">
              <a:rPr lang="de-DE" smtClean="0"/>
              <a:t>14.02.2017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47D38-2646-423A-9B47-03ABAC4C4FD8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678602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76D699-8161-4711-A4CD-9114AFE79FCC}" type="datetimeFigureOut">
              <a:rPr lang="de-DE" smtClean="0"/>
              <a:t>14.02.2017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F47D38-2646-423A-9B47-03ABAC4C4FD8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335878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"/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tif"/><Relationship Id="rId4" Type="http://schemas.openxmlformats.org/officeDocument/2006/relationships/image" Target="../media/image3.t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"/><Relationship Id="rId2" Type="http://schemas.openxmlformats.org/officeDocument/2006/relationships/image" Target="../media/image5.t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tif"/><Relationship Id="rId4" Type="http://schemas.openxmlformats.org/officeDocument/2006/relationships/image" Target="../media/image7.t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tif"/><Relationship Id="rId2" Type="http://schemas.openxmlformats.org/officeDocument/2006/relationships/image" Target="../media/image9.t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tif"/><Relationship Id="rId4" Type="http://schemas.openxmlformats.org/officeDocument/2006/relationships/image" Target="../media/image11.t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tif"/><Relationship Id="rId2" Type="http://schemas.openxmlformats.org/officeDocument/2006/relationships/image" Target="../media/image13.t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tif"/><Relationship Id="rId4" Type="http://schemas.openxmlformats.org/officeDocument/2006/relationships/image" Target="../media/image15.t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tif"/><Relationship Id="rId2" Type="http://schemas.openxmlformats.org/officeDocument/2006/relationships/image" Target="../media/image17.t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tif"/><Relationship Id="rId4" Type="http://schemas.openxmlformats.org/officeDocument/2006/relationships/image" Target="../media/image19.t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tif"/><Relationship Id="rId2" Type="http://schemas.openxmlformats.org/officeDocument/2006/relationships/image" Target="../media/image21.t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tif"/><Relationship Id="rId4" Type="http://schemas.openxmlformats.org/officeDocument/2006/relationships/image" Target="../media/image23.t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tif"/><Relationship Id="rId2" Type="http://schemas.openxmlformats.org/officeDocument/2006/relationships/image" Target="../media/image25.t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tif"/><Relationship Id="rId4" Type="http://schemas.openxmlformats.org/officeDocument/2006/relationships/image" Target="../media/image27.t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tif"/><Relationship Id="rId2" Type="http://schemas.openxmlformats.org/officeDocument/2006/relationships/image" Target="../media/image29.t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2.tif"/><Relationship Id="rId4" Type="http://schemas.openxmlformats.org/officeDocument/2006/relationships/image" Target="../media/image31.t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tif"/><Relationship Id="rId2" Type="http://schemas.openxmlformats.org/officeDocument/2006/relationships/image" Target="../media/image33.t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6.tif"/><Relationship Id="rId4" Type="http://schemas.openxmlformats.org/officeDocument/2006/relationships/image" Target="../media/image35.t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tif"/><Relationship Id="rId2" Type="http://schemas.openxmlformats.org/officeDocument/2006/relationships/image" Target="../media/image37.t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0.tif"/><Relationship Id="rId4" Type="http://schemas.openxmlformats.org/officeDocument/2006/relationships/image" Target="../media/image39.t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tif"/><Relationship Id="rId2" Type="http://schemas.openxmlformats.org/officeDocument/2006/relationships/image" Target="../media/image41.t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4.tif"/><Relationship Id="rId4" Type="http://schemas.openxmlformats.org/officeDocument/2006/relationships/image" Target="../media/image4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tif"/><Relationship Id="rId2" Type="http://schemas.openxmlformats.org/officeDocument/2006/relationships/image" Target="../media/image45.t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8.tif"/><Relationship Id="rId4" Type="http://schemas.openxmlformats.org/officeDocument/2006/relationships/image" Target="../media/image47.ti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tif"/><Relationship Id="rId2" Type="http://schemas.openxmlformats.org/officeDocument/2006/relationships/image" Target="../media/image49.t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2.tif"/><Relationship Id="rId4" Type="http://schemas.openxmlformats.org/officeDocument/2006/relationships/image" Target="../media/image51.t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417095" y="523016"/>
            <a:ext cx="800501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smtClean="0"/>
              <a:t>Additional file 9:  </a:t>
            </a:r>
            <a:r>
              <a:rPr lang="en-US" b="1" dirty="0"/>
              <a:t>Figure </a:t>
            </a:r>
            <a:r>
              <a:rPr lang="en-US" b="1" dirty="0" smtClean="0"/>
              <a:t>S2.  </a:t>
            </a:r>
            <a:r>
              <a:rPr lang="en-US" dirty="0" smtClean="0"/>
              <a:t>Visualization </a:t>
            </a:r>
            <a:r>
              <a:rPr lang="en-US" dirty="0"/>
              <a:t>of the </a:t>
            </a:r>
            <a:r>
              <a:rPr lang="en-US" dirty="0" smtClean="0"/>
              <a:t>52 </a:t>
            </a:r>
            <a:r>
              <a:rPr lang="en-US" dirty="0"/>
              <a:t>potentially </a:t>
            </a:r>
            <a:r>
              <a:rPr lang="en-US" dirty="0" smtClean="0"/>
              <a:t>translated annotated </a:t>
            </a:r>
            <a:r>
              <a:rPr lang="en-US" dirty="0" err="1" smtClean="0"/>
              <a:t>ncRNAs</a:t>
            </a:r>
            <a:r>
              <a:rPr lang="en-US" dirty="0" smtClean="0"/>
              <a:t> in alphabetical order. </a:t>
            </a:r>
            <a:r>
              <a:rPr lang="en-US" dirty="0"/>
              <a:t>The </a:t>
            </a:r>
            <a:r>
              <a:rPr lang="en-US" dirty="0" smtClean="0"/>
              <a:t>data </a:t>
            </a:r>
            <a:r>
              <a:rPr lang="en-US" dirty="0"/>
              <a:t>are visualized in Artemis </a:t>
            </a:r>
            <a:r>
              <a:rPr lang="en-US" dirty="0" smtClean="0"/>
              <a:t>16.0.2 </a:t>
            </a:r>
            <a:r>
              <a:rPr lang="en-US" dirty="0"/>
              <a:t>(35</a:t>
            </a:r>
            <a:r>
              <a:rPr lang="en-US" dirty="0" smtClean="0"/>
              <a:t>). The sequencing </a:t>
            </a:r>
            <a:r>
              <a:rPr lang="en-US" dirty="0"/>
              <a:t>reads from the footprint (yellow) and </a:t>
            </a:r>
            <a:r>
              <a:rPr lang="en-US" dirty="0" err="1"/>
              <a:t>transcriptome</a:t>
            </a:r>
            <a:r>
              <a:rPr lang="en-US" dirty="0"/>
              <a:t> (blue) sequencing are shown </a:t>
            </a:r>
            <a:r>
              <a:rPr lang="en-US" dirty="0" smtClean="0"/>
              <a:t>as coverage plot plotted </a:t>
            </a:r>
            <a:r>
              <a:rPr lang="en-US" dirty="0"/>
              <a:t>above </a:t>
            </a:r>
            <a:r>
              <a:rPr lang="en-US" dirty="0" smtClean="0"/>
              <a:t>and below the </a:t>
            </a:r>
            <a:r>
              <a:rPr lang="en-US" dirty="0"/>
              <a:t>center </a:t>
            </a:r>
            <a:r>
              <a:rPr lang="en-US" dirty="0" smtClean="0"/>
              <a:t>line. The scaling had to be adjusted to the actual coverage and is shown in the right corner of each plot. </a:t>
            </a:r>
            <a:r>
              <a:rPr lang="en-US" dirty="0"/>
              <a:t>The </a:t>
            </a:r>
            <a:r>
              <a:rPr lang="en-US" dirty="0" smtClean="0"/>
              <a:t>EHEC genome </a:t>
            </a:r>
            <a:r>
              <a:rPr lang="en-US" dirty="0"/>
              <a:t>is visualized in a six frame translation. Annotated genes are shown in their respective reading </a:t>
            </a:r>
            <a:r>
              <a:rPr lang="en-US" dirty="0" smtClean="0"/>
              <a:t>frame (light blue). </a:t>
            </a:r>
            <a:r>
              <a:rPr lang="en-US" dirty="0"/>
              <a:t>Vertical black bars indicate stop codons, i.e. a protein-coding ORF must be located between two black bars. </a:t>
            </a:r>
            <a:r>
              <a:rPr lang="en-US" dirty="0" err="1"/>
              <a:t>ncRNAs</a:t>
            </a:r>
            <a:r>
              <a:rPr lang="en-US" dirty="0"/>
              <a:t> are indicated in green</a:t>
            </a:r>
            <a:r>
              <a:rPr lang="en-US" dirty="0" smtClean="0"/>
              <a:t>.</a:t>
            </a:r>
            <a:endParaRPr lang="de-DE" i="1" dirty="0"/>
          </a:p>
        </p:txBody>
      </p:sp>
    </p:spTree>
    <p:extLst>
      <p:ext uri="{BB962C8B-B14F-4D97-AF65-F5344CB8AC3E}">
        <p14:creationId xmlns:p14="http://schemas.microsoft.com/office/powerpoint/2010/main" val="168337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pieren 3"/>
          <p:cNvGrpSpPr>
            <a:grpSpLocks noGrp="1" noUngrp="1" noChangeAspect="1"/>
          </p:cNvGrpSpPr>
          <p:nvPr/>
        </p:nvGrpSpPr>
        <p:grpSpPr>
          <a:xfrm>
            <a:off x="1296988" y="457200"/>
            <a:ext cx="2206625" cy="2870200"/>
            <a:chOff x="1296988" y="457200"/>
            <a:chExt cx="2206625" cy="2870200"/>
          </a:xfrm>
        </p:grpSpPr>
        <p:pic>
          <p:nvPicPr>
            <p:cNvPr id="2" name="Grafik 1" descr="ArcZ"/>
            <p:cNvPicPr>
              <a:picLocks noRot="1" noChangeAspect="1" noMove="1" noResize="1"/>
            </p:cNvPicPr>
            <p:nvPr isPhoto="1"/>
          </p:nvPicPr>
          <p:blipFill>
            <a:blip r:embed="rId2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96988" y="457200"/>
              <a:ext cx="2206625" cy="2514600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3" name="Rechteck 2"/>
            <p:cNvSpPr/>
            <p:nvPr/>
          </p:nvSpPr>
          <p:spPr>
            <a:xfrm>
              <a:off x="1296988" y="2984500"/>
              <a:ext cx="2206625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/>
            </a:bodyPr>
            <a:lstStyle/>
            <a:p>
              <a:pPr algn="ctr"/>
              <a:r>
                <a:rPr lang="de-DE" sz="1600" smtClean="0"/>
                <a:t>ArcZ</a:t>
              </a:r>
              <a:endParaRPr lang="de-DE" sz="1600"/>
            </a:p>
          </p:txBody>
        </p:sp>
      </p:grpSp>
      <p:grpSp>
        <p:nvGrpSpPr>
          <p:cNvPr id="7" name="Gruppieren 6"/>
          <p:cNvGrpSpPr>
            <a:grpSpLocks noGrp="1" noUngrp="1" noChangeAspect="1"/>
          </p:cNvGrpSpPr>
          <p:nvPr/>
        </p:nvGrpSpPr>
        <p:grpSpPr>
          <a:xfrm>
            <a:off x="5640388" y="457200"/>
            <a:ext cx="2206625" cy="2870200"/>
            <a:chOff x="5640388" y="457200"/>
            <a:chExt cx="2206625" cy="2870200"/>
          </a:xfrm>
        </p:grpSpPr>
        <p:pic>
          <p:nvPicPr>
            <p:cNvPr id="5" name="Grafik 4" descr="C0299"/>
            <p:cNvPicPr>
              <a:picLocks noRot="1" noChangeAspect="1" noMove="1" noResize="1"/>
            </p:cNvPicPr>
            <p:nvPr isPhoto="1"/>
          </p:nvPicPr>
          <p:blipFill>
            <a:blip r:embed="rId3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40388" y="457200"/>
              <a:ext cx="2206625" cy="2514600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6" name="Rechteck 5"/>
            <p:cNvSpPr/>
            <p:nvPr/>
          </p:nvSpPr>
          <p:spPr>
            <a:xfrm>
              <a:off x="5640388" y="2984500"/>
              <a:ext cx="2206625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/>
            </a:bodyPr>
            <a:lstStyle/>
            <a:p>
              <a:pPr algn="ctr"/>
              <a:r>
                <a:rPr lang="de-DE" sz="1600" smtClean="0"/>
                <a:t>C0299</a:t>
              </a:r>
              <a:endParaRPr lang="de-DE" sz="1600"/>
            </a:p>
          </p:txBody>
        </p:sp>
      </p:grpSp>
      <p:grpSp>
        <p:nvGrpSpPr>
          <p:cNvPr id="10" name="Gruppieren 9"/>
          <p:cNvGrpSpPr>
            <a:grpSpLocks noGrp="1" noUngrp="1" noChangeAspect="1"/>
          </p:cNvGrpSpPr>
          <p:nvPr/>
        </p:nvGrpSpPr>
        <p:grpSpPr>
          <a:xfrm>
            <a:off x="1296988" y="3543300"/>
            <a:ext cx="2206625" cy="2870200"/>
            <a:chOff x="1296988" y="3543300"/>
            <a:chExt cx="2206625" cy="2870200"/>
          </a:xfrm>
        </p:grpSpPr>
        <p:pic>
          <p:nvPicPr>
            <p:cNvPr id="8" name="Grafik 7" descr="CRISPR-DR4_1"/>
            <p:cNvPicPr>
              <a:picLocks noRot="1" noChangeAspect="1" noMove="1" noResize="1"/>
            </p:cNvPicPr>
            <p:nvPr isPhoto="1"/>
          </p:nvPicPr>
          <p:blipFill>
            <a:blip r:embed="rId4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96988" y="3543300"/>
              <a:ext cx="2206625" cy="2514600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9" name="Rechteck 8"/>
            <p:cNvSpPr/>
            <p:nvPr/>
          </p:nvSpPr>
          <p:spPr>
            <a:xfrm>
              <a:off x="1296988" y="6070600"/>
              <a:ext cx="2206625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/>
            </a:bodyPr>
            <a:lstStyle/>
            <a:p>
              <a:pPr algn="ctr"/>
              <a:r>
                <a:rPr lang="de-DE" sz="1600" smtClean="0"/>
                <a:t>CRISPR-DR4_1</a:t>
              </a:r>
              <a:endParaRPr lang="de-DE" sz="1600"/>
            </a:p>
          </p:txBody>
        </p:sp>
      </p:grpSp>
      <p:grpSp>
        <p:nvGrpSpPr>
          <p:cNvPr id="13" name="Gruppieren 12"/>
          <p:cNvGrpSpPr>
            <a:grpSpLocks noGrp="1" noUngrp="1" noChangeAspect="1"/>
          </p:cNvGrpSpPr>
          <p:nvPr/>
        </p:nvGrpSpPr>
        <p:grpSpPr>
          <a:xfrm>
            <a:off x="5640388" y="3543300"/>
            <a:ext cx="2206625" cy="2870200"/>
            <a:chOff x="5640388" y="3543300"/>
            <a:chExt cx="2206625" cy="2870200"/>
          </a:xfrm>
        </p:grpSpPr>
        <p:pic>
          <p:nvPicPr>
            <p:cNvPr id="11" name="Grafik 10" descr="CRISPR-DR4_2"/>
            <p:cNvPicPr>
              <a:picLocks noRot="1" noChangeAspect="1" noMove="1" noResize="1"/>
            </p:cNvPicPr>
            <p:nvPr isPhoto="1"/>
          </p:nvPicPr>
          <p:blipFill>
            <a:blip r:embed="rId5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40388" y="3543300"/>
              <a:ext cx="2206625" cy="2514600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12" name="Rechteck 11"/>
            <p:cNvSpPr/>
            <p:nvPr/>
          </p:nvSpPr>
          <p:spPr>
            <a:xfrm>
              <a:off x="5640388" y="6070600"/>
              <a:ext cx="2206625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/>
            </a:bodyPr>
            <a:lstStyle/>
            <a:p>
              <a:pPr algn="ctr"/>
              <a:r>
                <a:rPr lang="de-DE" sz="1600" smtClean="0"/>
                <a:t>CRISPR-DR4_2</a:t>
              </a:r>
              <a:endParaRPr lang="de-DE" sz="1600"/>
            </a:p>
          </p:txBody>
        </p:sp>
      </p:grpSp>
    </p:spTree>
    <p:extLst>
      <p:ext uri="{BB962C8B-B14F-4D97-AF65-F5344CB8AC3E}">
        <p14:creationId xmlns:p14="http://schemas.microsoft.com/office/powerpoint/2010/main" val="40595983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pieren 3"/>
          <p:cNvGrpSpPr>
            <a:grpSpLocks noGrp="1" noUngrp="1" noChangeAspect="1"/>
          </p:cNvGrpSpPr>
          <p:nvPr/>
        </p:nvGrpSpPr>
        <p:grpSpPr>
          <a:xfrm>
            <a:off x="1296988" y="457200"/>
            <a:ext cx="2206625" cy="2870200"/>
            <a:chOff x="1296988" y="457200"/>
            <a:chExt cx="2206625" cy="2870200"/>
          </a:xfrm>
        </p:grpSpPr>
        <p:pic>
          <p:nvPicPr>
            <p:cNvPr id="2" name="Grafik 1" descr="CyaR_RyeE"/>
            <p:cNvPicPr>
              <a:picLocks noRot="1" noChangeAspect="1" noMove="1" noResize="1"/>
            </p:cNvPicPr>
            <p:nvPr isPhoto="1"/>
          </p:nvPicPr>
          <p:blipFill>
            <a:blip r:embed="rId2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96988" y="457200"/>
              <a:ext cx="2206625" cy="2514600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3" name="Rechteck 2"/>
            <p:cNvSpPr/>
            <p:nvPr/>
          </p:nvSpPr>
          <p:spPr>
            <a:xfrm>
              <a:off x="1296988" y="2984500"/>
              <a:ext cx="2206625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/>
            </a:bodyPr>
            <a:lstStyle/>
            <a:p>
              <a:pPr algn="ctr"/>
              <a:r>
                <a:rPr lang="de-DE" sz="1600" smtClean="0"/>
                <a:t>CyaR_RyeE</a:t>
              </a:r>
              <a:endParaRPr lang="de-DE" sz="1600"/>
            </a:p>
          </p:txBody>
        </p:sp>
      </p:grpSp>
      <p:grpSp>
        <p:nvGrpSpPr>
          <p:cNvPr id="7" name="Gruppieren 6"/>
          <p:cNvGrpSpPr>
            <a:grpSpLocks noGrp="1" noUngrp="1" noChangeAspect="1"/>
          </p:cNvGrpSpPr>
          <p:nvPr/>
        </p:nvGrpSpPr>
        <p:grpSpPr>
          <a:xfrm>
            <a:off x="5640388" y="457200"/>
            <a:ext cx="2206625" cy="2870200"/>
            <a:chOff x="5640388" y="457200"/>
            <a:chExt cx="2206625" cy="2870200"/>
          </a:xfrm>
        </p:grpSpPr>
        <p:pic>
          <p:nvPicPr>
            <p:cNvPr id="5" name="Grafik 4" descr="DicF_1"/>
            <p:cNvPicPr>
              <a:picLocks noRot="1" noChangeAspect="1" noMove="1" noResize="1"/>
            </p:cNvPicPr>
            <p:nvPr isPhoto="1"/>
          </p:nvPicPr>
          <p:blipFill>
            <a:blip r:embed="rId3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40388" y="457200"/>
              <a:ext cx="2206625" cy="2514600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6" name="Rechteck 5"/>
            <p:cNvSpPr/>
            <p:nvPr/>
          </p:nvSpPr>
          <p:spPr>
            <a:xfrm>
              <a:off x="5640388" y="2984500"/>
              <a:ext cx="2206625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/>
            </a:bodyPr>
            <a:lstStyle/>
            <a:p>
              <a:pPr algn="ctr"/>
              <a:r>
                <a:rPr lang="de-DE" sz="1600" smtClean="0"/>
                <a:t>DicF_1</a:t>
              </a:r>
              <a:endParaRPr lang="de-DE" sz="1600"/>
            </a:p>
          </p:txBody>
        </p:sp>
      </p:grpSp>
      <p:grpSp>
        <p:nvGrpSpPr>
          <p:cNvPr id="10" name="Gruppieren 9"/>
          <p:cNvGrpSpPr>
            <a:grpSpLocks noGrp="1" noUngrp="1" noChangeAspect="1"/>
          </p:cNvGrpSpPr>
          <p:nvPr/>
        </p:nvGrpSpPr>
        <p:grpSpPr>
          <a:xfrm>
            <a:off x="1296988" y="3543300"/>
            <a:ext cx="2206625" cy="2870200"/>
            <a:chOff x="1296988" y="3543300"/>
            <a:chExt cx="2206625" cy="2870200"/>
          </a:xfrm>
        </p:grpSpPr>
        <p:pic>
          <p:nvPicPr>
            <p:cNvPr id="8" name="Grafik 7" descr="DicF_2"/>
            <p:cNvPicPr>
              <a:picLocks noRot="1" noChangeAspect="1" noMove="1" noResize="1"/>
            </p:cNvPicPr>
            <p:nvPr isPhoto="1"/>
          </p:nvPicPr>
          <p:blipFill>
            <a:blip r:embed="rId4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96988" y="3543300"/>
              <a:ext cx="2206625" cy="2514600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9" name="Rechteck 8"/>
            <p:cNvSpPr/>
            <p:nvPr/>
          </p:nvSpPr>
          <p:spPr>
            <a:xfrm>
              <a:off x="1296988" y="6070600"/>
              <a:ext cx="2206625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/>
            </a:bodyPr>
            <a:lstStyle/>
            <a:p>
              <a:pPr algn="ctr"/>
              <a:r>
                <a:rPr lang="de-DE" sz="1600" smtClean="0"/>
                <a:t>DicF_2</a:t>
              </a:r>
              <a:endParaRPr lang="de-DE" sz="1600"/>
            </a:p>
          </p:txBody>
        </p:sp>
      </p:grpSp>
      <p:sp>
        <p:nvSpPr>
          <p:cNvPr id="14" name="Rechteck 13"/>
          <p:cNvSpPr/>
          <p:nvPr/>
        </p:nvSpPr>
        <p:spPr>
          <a:xfrm>
            <a:off x="6660282" y="2419853"/>
            <a:ext cx="59531" cy="45719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19" name="Gruppieren 18"/>
          <p:cNvGrpSpPr>
            <a:grpSpLocks noGrp="1" noUngrp="1" noChangeAspect="1"/>
          </p:cNvGrpSpPr>
          <p:nvPr/>
        </p:nvGrpSpPr>
        <p:grpSpPr>
          <a:xfrm>
            <a:off x="5640388" y="3543300"/>
            <a:ext cx="2206625" cy="2870200"/>
            <a:chOff x="5640388" y="3543300"/>
            <a:chExt cx="2206625" cy="2870200"/>
          </a:xfrm>
        </p:grpSpPr>
        <p:pic>
          <p:nvPicPr>
            <p:cNvPr id="20" name="Grafik 19" descr="frnS"/>
            <p:cNvPicPr>
              <a:picLocks noRot="1" noChangeAspect="1" noMove="1" noResize="1"/>
            </p:cNvPicPr>
            <p:nvPr isPhoto="1"/>
          </p:nvPicPr>
          <p:blipFill>
            <a:blip r:embed="rId5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40388" y="3543300"/>
              <a:ext cx="2206625" cy="2514600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21" name="Rechteck 20"/>
            <p:cNvSpPr/>
            <p:nvPr/>
          </p:nvSpPr>
          <p:spPr>
            <a:xfrm>
              <a:off x="5640388" y="6070600"/>
              <a:ext cx="2206625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/>
            </a:bodyPr>
            <a:lstStyle/>
            <a:p>
              <a:pPr algn="ctr"/>
              <a:r>
                <a:rPr lang="de-DE" sz="1600" smtClean="0"/>
                <a:t>frnS</a:t>
              </a:r>
              <a:endParaRPr lang="de-DE" sz="1600"/>
            </a:p>
          </p:txBody>
        </p:sp>
      </p:grpSp>
    </p:spTree>
    <p:extLst>
      <p:ext uri="{BB962C8B-B14F-4D97-AF65-F5344CB8AC3E}">
        <p14:creationId xmlns:p14="http://schemas.microsoft.com/office/powerpoint/2010/main" val="14225949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pieren 3"/>
          <p:cNvGrpSpPr>
            <a:grpSpLocks noGrp="1" noUngrp="1" noChangeAspect="1"/>
          </p:cNvGrpSpPr>
          <p:nvPr/>
        </p:nvGrpSpPr>
        <p:grpSpPr>
          <a:xfrm>
            <a:off x="1296988" y="457200"/>
            <a:ext cx="2206625" cy="2870200"/>
            <a:chOff x="1296988" y="457200"/>
            <a:chExt cx="2206625" cy="2870200"/>
          </a:xfrm>
        </p:grpSpPr>
        <p:pic>
          <p:nvPicPr>
            <p:cNvPr id="2" name="Grafik 1" descr="GadY"/>
            <p:cNvPicPr>
              <a:picLocks noRot="1" noChangeAspect="1" noMove="1" noResize="1"/>
            </p:cNvPicPr>
            <p:nvPr isPhoto="1"/>
          </p:nvPicPr>
          <p:blipFill>
            <a:blip r:embed="rId2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96988" y="457200"/>
              <a:ext cx="2206625" cy="2514600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3" name="Rechteck 2"/>
            <p:cNvSpPr/>
            <p:nvPr/>
          </p:nvSpPr>
          <p:spPr>
            <a:xfrm>
              <a:off x="1296988" y="2984500"/>
              <a:ext cx="2206625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/>
            </a:bodyPr>
            <a:lstStyle/>
            <a:p>
              <a:pPr algn="ctr"/>
              <a:r>
                <a:rPr lang="de-DE" sz="1600" smtClean="0"/>
                <a:t>GadY</a:t>
              </a:r>
              <a:endParaRPr lang="de-DE" sz="1600"/>
            </a:p>
          </p:txBody>
        </p:sp>
      </p:grpSp>
      <p:grpSp>
        <p:nvGrpSpPr>
          <p:cNvPr id="7" name="Gruppieren 6"/>
          <p:cNvGrpSpPr>
            <a:grpSpLocks noGrp="1" noUngrp="1" noChangeAspect="1"/>
          </p:cNvGrpSpPr>
          <p:nvPr/>
        </p:nvGrpSpPr>
        <p:grpSpPr>
          <a:xfrm>
            <a:off x="5640388" y="457200"/>
            <a:ext cx="2206625" cy="2870200"/>
            <a:chOff x="5640388" y="457200"/>
            <a:chExt cx="2206625" cy="2870200"/>
          </a:xfrm>
        </p:grpSpPr>
        <p:pic>
          <p:nvPicPr>
            <p:cNvPr id="5" name="Grafik 4" descr="GcvB"/>
            <p:cNvPicPr>
              <a:picLocks noRot="1" noChangeAspect="1" noMove="1" noResize="1"/>
            </p:cNvPicPr>
            <p:nvPr isPhoto="1"/>
          </p:nvPicPr>
          <p:blipFill>
            <a:blip r:embed="rId3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40388" y="457200"/>
              <a:ext cx="2206625" cy="2514600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6" name="Rechteck 5"/>
            <p:cNvSpPr/>
            <p:nvPr/>
          </p:nvSpPr>
          <p:spPr>
            <a:xfrm>
              <a:off x="5640388" y="2984500"/>
              <a:ext cx="2206625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/>
            </a:bodyPr>
            <a:lstStyle/>
            <a:p>
              <a:pPr algn="ctr"/>
              <a:r>
                <a:rPr lang="de-DE" sz="1600" smtClean="0"/>
                <a:t>GcvB</a:t>
              </a:r>
              <a:endParaRPr lang="de-DE" sz="1600"/>
            </a:p>
          </p:txBody>
        </p:sp>
      </p:grpSp>
      <p:grpSp>
        <p:nvGrpSpPr>
          <p:cNvPr id="14" name="Gruppieren 13"/>
          <p:cNvGrpSpPr>
            <a:grpSpLocks noGrp="1" noUngrp="1" noChangeAspect="1"/>
          </p:cNvGrpSpPr>
          <p:nvPr/>
        </p:nvGrpSpPr>
        <p:grpSpPr>
          <a:xfrm>
            <a:off x="1296988" y="3543300"/>
            <a:ext cx="2206625" cy="2870200"/>
            <a:chOff x="5640388" y="457200"/>
            <a:chExt cx="2206625" cy="2870200"/>
          </a:xfrm>
        </p:grpSpPr>
        <p:pic>
          <p:nvPicPr>
            <p:cNvPr id="15" name="Grafik 14" descr="MicA"/>
            <p:cNvPicPr>
              <a:picLocks noRot="1" noChangeAspect="1" noMove="1" noResize="1"/>
            </p:cNvPicPr>
            <p:nvPr isPhoto="1"/>
          </p:nvPicPr>
          <p:blipFill>
            <a:blip r:embed="rId4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40388" y="457200"/>
              <a:ext cx="2206625" cy="2514600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16" name="Rechteck 15"/>
            <p:cNvSpPr/>
            <p:nvPr/>
          </p:nvSpPr>
          <p:spPr>
            <a:xfrm>
              <a:off x="5640388" y="2984500"/>
              <a:ext cx="2206625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/>
            </a:bodyPr>
            <a:lstStyle/>
            <a:p>
              <a:pPr algn="ctr"/>
              <a:r>
                <a:rPr lang="de-DE" sz="1600" smtClean="0"/>
                <a:t>MicA</a:t>
              </a:r>
              <a:endParaRPr lang="de-DE" sz="1600"/>
            </a:p>
          </p:txBody>
        </p:sp>
      </p:grpSp>
      <p:grpSp>
        <p:nvGrpSpPr>
          <p:cNvPr id="17" name="Gruppieren 16"/>
          <p:cNvGrpSpPr>
            <a:grpSpLocks noGrp="1" noUngrp="1" noChangeAspect="1"/>
          </p:cNvGrpSpPr>
          <p:nvPr/>
        </p:nvGrpSpPr>
        <p:grpSpPr>
          <a:xfrm>
            <a:off x="5677644" y="3543300"/>
            <a:ext cx="2206625" cy="2870200"/>
            <a:chOff x="1296988" y="3543300"/>
            <a:chExt cx="2206625" cy="2870200"/>
          </a:xfrm>
        </p:grpSpPr>
        <p:pic>
          <p:nvPicPr>
            <p:cNvPr id="18" name="Grafik 17" descr="MicC"/>
            <p:cNvPicPr>
              <a:picLocks noRot="1" noChangeAspect="1" noMove="1" noResize="1"/>
            </p:cNvPicPr>
            <p:nvPr isPhoto="1"/>
          </p:nvPicPr>
          <p:blipFill>
            <a:blip r:embed="rId5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96988" y="3543300"/>
              <a:ext cx="2206625" cy="2514600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19" name="Rechteck 18"/>
            <p:cNvSpPr/>
            <p:nvPr/>
          </p:nvSpPr>
          <p:spPr>
            <a:xfrm>
              <a:off x="1296988" y="6070600"/>
              <a:ext cx="2206625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/>
            </a:bodyPr>
            <a:lstStyle/>
            <a:p>
              <a:pPr algn="ctr"/>
              <a:r>
                <a:rPr lang="de-DE" sz="1600" smtClean="0"/>
                <a:t>MicC</a:t>
              </a:r>
              <a:endParaRPr lang="de-DE" sz="1600"/>
            </a:p>
          </p:txBody>
        </p:sp>
      </p:grpSp>
    </p:spTree>
    <p:extLst>
      <p:ext uri="{BB962C8B-B14F-4D97-AF65-F5344CB8AC3E}">
        <p14:creationId xmlns:p14="http://schemas.microsoft.com/office/powerpoint/2010/main" val="22865718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uppieren 12"/>
          <p:cNvGrpSpPr>
            <a:grpSpLocks noGrp="1" noUngrp="1" noChangeAspect="1"/>
          </p:cNvGrpSpPr>
          <p:nvPr/>
        </p:nvGrpSpPr>
        <p:grpSpPr>
          <a:xfrm>
            <a:off x="1324549" y="461455"/>
            <a:ext cx="2206625" cy="2870200"/>
            <a:chOff x="5640388" y="3543300"/>
            <a:chExt cx="2206625" cy="2870200"/>
          </a:xfrm>
        </p:grpSpPr>
        <p:pic>
          <p:nvPicPr>
            <p:cNvPr id="11" name="Grafik 10" descr="OmrA-B_1"/>
            <p:cNvPicPr>
              <a:picLocks noRot="1" noChangeAspect="1" noMove="1" noResize="1"/>
            </p:cNvPicPr>
            <p:nvPr isPhoto="1"/>
          </p:nvPicPr>
          <p:blipFill>
            <a:blip r:embed="rId2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40388" y="3543300"/>
              <a:ext cx="2206625" cy="2514600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12" name="Rechteck 11"/>
            <p:cNvSpPr/>
            <p:nvPr/>
          </p:nvSpPr>
          <p:spPr>
            <a:xfrm>
              <a:off x="5640388" y="6070600"/>
              <a:ext cx="2206625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/>
            </a:bodyPr>
            <a:lstStyle/>
            <a:p>
              <a:pPr algn="ctr"/>
              <a:r>
                <a:rPr lang="de-DE" sz="1600" smtClean="0"/>
                <a:t>OmrA-B_1</a:t>
              </a:r>
              <a:endParaRPr lang="de-DE" sz="1600"/>
            </a:p>
          </p:txBody>
        </p:sp>
      </p:grpSp>
      <p:grpSp>
        <p:nvGrpSpPr>
          <p:cNvPr id="14" name="Gruppieren 13"/>
          <p:cNvGrpSpPr>
            <a:grpSpLocks noGrp="1" noUngrp="1" noChangeAspect="1"/>
          </p:cNvGrpSpPr>
          <p:nvPr/>
        </p:nvGrpSpPr>
        <p:grpSpPr>
          <a:xfrm>
            <a:off x="5541490" y="461455"/>
            <a:ext cx="2206625" cy="2870200"/>
            <a:chOff x="1296988" y="457200"/>
            <a:chExt cx="2206625" cy="2870200"/>
          </a:xfrm>
        </p:grpSpPr>
        <p:pic>
          <p:nvPicPr>
            <p:cNvPr id="15" name="Grafik 14" descr="OmrA-B_2"/>
            <p:cNvPicPr>
              <a:picLocks noRot="1" noChangeAspect="1" noMove="1" noResize="1"/>
            </p:cNvPicPr>
            <p:nvPr isPhoto="1"/>
          </p:nvPicPr>
          <p:blipFill>
            <a:blip r:embed="rId3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96988" y="457200"/>
              <a:ext cx="2206625" cy="2514600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16" name="Rechteck 15"/>
            <p:cNvSpPr/>
            <p:nvPr/>
          </p:nvSpPr>
          <p:spPr>
            <a:xfrm>
              <a:off x="1296988" y="2984500"/>
              <a:ext cx="2206625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/>
            </a:bodyPr>
            <a:lstStyle/>
            <a:p>
              <a:pPr algn="ctr"/>
              <a:r>
                <a:rPr lang="de-DE" sz="1600" smtClean="0"/>
                <a:t>OmrA-B_2</a:t>
              </a:r>
              <a:endParaRPr lang="de-DE" sz="1600"/>
            </a:p>
          </p:txBody>
        </p:sp>
      </p:grpSp>
      <p:grpSp>
        <p:nvGrpSpPr>
          <p:cNvPr id="17" name="Gruppieren 16"/>
          <p:cNvGrpSpPr>
            <a:grpSpLocks noGrp="1" noUngrp="1" noChangeAspect="1"/>
          </p:cNvGrpSpPr>
          <p:nvPr/>
        </p:nvGrpSpPr>
        <p:grpSpPr>
          <a:xfrm>
            <a:off x="1324549" y="3743730"/>
            <a:ext cx="2206625" cy="2870200"/>
            <a:chOff x="5640388" y="457200"/>
            <a:chExt cx="2206625" cy="2870200"/>
          </a:xfrm>
        </p:grpSpPr>
        <p:pic>
          <p:nvPicPr>
            <p:cNvPr id="18" name="Grafik 17" descr="OrzO-P_1"/>
            <p:cNvPicPr>
              <a:picLocks noRot="1" noChangeAspect="1" noMove="1" noResize="1"/>
            </p:cNvPicPr>
            <p:nvPr isPhoto="1"/>
          </p:nvPicPr>
          <p:blipFill>
            <a:blip r:embed="rId4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40388" y="457200"/>
              <a:ext cx="2206625" cy="2514600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19" name="Rechteck 18"/>
            <p:cNvSpPr/>
            <p:nvPr/>
          </p:nvSpPr>
          <p:spPr>
            <a:xfrm>
              <a:off x="5640388" y="2984500"/>
              <a:ext cx="2206625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/>
            </a:bodyPr>
            <a:lstStyle/>
            <a:p>
              <a:pPr algn="ctr"/>
              <a:r>
                <a:rPr lang="de-DE" sz="1600" smtClean="0"/>
                <a:t>OrzO-P_1</a:t>
              </a:r>
              <a:endParaRPr lang="de-DE" sz="1600"/>
            </a:p>
          </p:txBody>
        </p:sp>
      </p:grpSp>
      <p:grpSp>
        <p:nvGrpSpPr>
          <p:cNvPr id="20" name="Gruppieren 19"/>
          <p:cNvGrpSpPr>
            <a:grpSpLocks noGrp="1" noUngrp="1" noChangeAspect="1"/>
          </p:cNvGrpSpPr>
          <p:nvPr/>
        </p:nvGrpSpPr>
        <p:grpSpPr>
          <a:xfrm>
            <a:off x="5541490" y="3743730"/>
            <a:ext cx="2206625" cy="2870200"/>
            <a:chOff x="1296988" y="3543300"/>
            <a:chExt cx="2206625" cy="2870200"/>
          </a:xfrm>
        </p:grpSpPr>
        <p:pic>
          <p:nvPicPr>
            <p:cNvPr id="21" name="Grafik 20" descr="OrzO-P_2"/>
            <p:cNvPicPr>
              <a:picLocks noRot="1" noChangeAspect="1" noMove="1" noResize="1"/>
            </p:cNvPicPr>
            <p:nvPr isPhoto="1"/>
          </p:nvPicPr>
          <p:blipFill>
            <a:blip r:embed="rId5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96988" y="3543300"/>
              <a:ext cx="2206625" cy="2514600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22" name="Rechteck 21"/>
            <p:cNvSpPr/>
            <p:nvPr/>
          </p:nvSpPr>
          <p:spPr>
            <a:xfrm>
              <a:off x="1296988" y="6070600"/>
              <a:ext cx="2206625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/>
            </a:bodyPr>
            <a:lstStyle/>
            <a:p>
              <a:pPr algn="ctr"/>
              <a:r>
                <a:rPr lang="de-DE" sz="1600" smtClean="0"/>
                <a:t>OrzO-P_2</a:t>
              </a:r>
              <a:endParaRPr lang="de-DE" sz="1600"/>
            </a:p>
          </p:txBody>
        </p:sp>
      </p:grpSp>
    </p:spTree>
    <p:extLst>
      <p:ext uri="{BB962C8B-B14F-4D97-AF65-F5344CB8AC3E}">
        <p14:creationId xmlns:p14="http://schemas.microsoft.com/office/powerpoint/2010/main" val="17557390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uppieren 12"/>
          <p:cNvGrpSpPr>
            <a:grpSpLocks noGrp="1" noUngrp="1" noChangeAspect="1"/>
          </p:cNvGrpSpPr>
          <p:nvPr/>
        </p:nvGrpSpPr>
        <p:grpSpPr>
          <a:xfrm>
            <a:off x="1275709" y="292100"/>
            <a:ext cx="2206625" cy="2870200"/>
            <a:chOff x="5640388" y="3543300"/>
            <a:chExt cx="2206625" cy="2870200"/>
          </a:xfrm>
        </p:grpSpPr>
        <p:pic>
          <p:nvPicPr>
            <p:cNvPr id="11" name="Grafik 10" descr="P26"/>
            <p:cNvPicPr>
              <a:picLocks noRot="1" noChangeAspect="1" noMove="1" noResize="1"/>
            </p:cNvPicPr>
            <p:nvPr isPhoto="1"/>
          </p:nvPicPr>
          <p:blipFill>
            <a:blip r:embed="rId2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40388" y="3543300"/>
              <a:ext cx="2206625" cy="2514600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12" name="Rechteck 11"/>
            <p:cNvSpPr/>
            <p:nvPr/>
          </p:nvSpPr>
          <p:spPr>
            <a:xfrm>
              <a:off x="5640388" y="6070600"/>
              <a:ext cx="2206625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/>
            </a:bodyPr>
            <a:lstStyle/>
            <a:p>
              <a:pPr algn="ctr"/>
              <a:r>
                <a:rPr lang="de-DE" sz="1600" smtClean="0"/>
                <a:t>P26</a:t>
              </a:r>
              <a:endParaRPr lang="de-DE" sz="1600"/>
            </a:p>
          </p:txBody>
        </p:sp>
      </p:grpSp>
      <p:grpSp>
        <p:nvGrpSpPr>
          <p:cNvPr id="14" name="Gruppieren 13"/>
          <p:cNvGrpSpPr>
            <a:grpSpLocks noGrp="1" noUngrp="1" noChangeAspect="1"/>
          </p:cNvGrpSpPr>
          <p:nvPr/>
        </p:nvGrpSpPr>
        <p:grpSpPr>
          <a:xfrm>
            <a:off x="5479679" y="292100"/>
            <a:ext cx="2206625" cy="2870200"/>
            <a:chOff x="1296988" y="457200"/>
            <a:chExt cx="2206625" cy="2870200"/>
          </a:xfrm>
        </p:grpSpPr>
        <p:pic>
          <p:nvPicPr>
            <p:cNvPr id="15" name="Grafik 14" descr="QUAD_7"/>
            <p:cNvPicPr>
              <a:picLocks noRot="1" noChangeAspect="1" noMove="1" noResize="1"/>
            </p:cNvPicPr>
            <p:nvPr isPhoto="1"/>
          </p:nvPicPr>
          <p:blipFill>
            <a:blip r:embed="rId3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96988" y="457200"/>
              <a:ext cx="2206625" cy="2514600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16" name="Rechteck 15"/>
            <p:cNvSpPr/>
            <p:nvPr/>
          </p:nvSpPr>
          <p:spPr>
            <a:xfrm>
              <a:off x="1296988" y="2984500"/>
              <a:ext cx="2206625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/>
            </a:bodyPr>
            <a:lstStyle/>
            <a:p>
              <a:pPr algn="ctr"/>
              <a:r>
                <a:rPr lang="de-DE" sz="1600" smtClean="0"/>
                <a:t>QUAD_7</a:t>
              </a:r>
              <a:endParaRPr lang="de-DE" sz="1600"/>
            </a:p>
          </p:txBody>
        </p:sp>
      </p:grpSp>
      <p:grpSp>
        <p:nvGrpSpPr>
          <p:cNvPr id="17" name="Gruppieren 16"/>
          <p:cNvGrpSpPr>
            <a:grpSpLocks noGrp="1" noUngrp="1" noChangeAspect="1"/>
          </p:cNvGrpSpPr>
          <p:nvPr/>
        </p:nvGrpSpPr>
        <p:grpSpPr>
          <a:xfrm>
            <a:off x="1275709" y="3606800"/>
            <a:ext cx="2206625" cy="2870200"/>
            <a:chOff x="5640388" y="457200"/>
            <a:chExt cx="2206625" cy="2870200"/>
          </a:xfrm>
        </p:grpSpPr>
        <p:pic>
          <p:nvPicPr>
            <p:cNvPr id="18" name="Grafik 17" descr="rdlD_3"/>
            <p:cNvPicPr>
              <a:picLocks noRot="1" noChangeAspect="1" noMove="1" noResize="1"/>
            </p:cNvPicPr>
            <p:nvPr isPhoto="1"/>
          </p:nvPicPr>
          <p:blipFill>
            <a:blip r:embed="rId4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40388" y="457200"/>
              <a:ext cx="2206625" cy="2514600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19" name="Rechteck 18"/>
            <p:cNvSpPr/>
            <p:nvPr/>
          </p:nvSpPr>
          <p:spPr>
            <a:xfrm>
              <a:off x="5640388" y="2984500"/>
              <a:ext cx="2206625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/>
            </a:bodyPr>
            <a:lstStyle/>
            <a:p>
              <a:pPr algn="ctr"/>
              <a:r>
                <a:rPr lang="de-DE" sz="1600" smtClean="0"/>
                <a:t>rdlD_3</a:t>
              </a:r>
              <a:endParaRPr lang="de-DE" sz="1600"/>
            </a:p>
          </p:txBody>
        </p:sp>
      </p:grpSp>
      <p:grpSp>
        <p:nvGrpSpPr>
          <p:cNvPr id="20" name="Gruppieren 19"/>
          <p:cNvGrpSpPr>
            <a:grpSpLocks noGrp="1" noUngrp="1" noChangeAspect="1"/>
          </p:cNvGrpSpPr>
          <p:nvPr/>
        </p:nvGrpSpPr>
        <p:grpSpPr>
          <a:xfrm>
            <a:off x="5479679" y="3606800"/>
            <a:ext cx="2206625" cy="2870200"/>
            <a:chOff x="5640388" y="3543300"/>
            <a:chExt cx="2206625" cy="2870200"/>
          </a:xfrm>
        </p:grpSpPr>
        <p:pic>
          <p:nvPicPr>
            <p:cNvPr id="21" name="Grafik 20" descr="RprA"/>
            <p:cNvPicPr>
              <a:picLocks noRot="1" noChangeAspect="1" noMove="1" noResize="1"/>
            </p:cNvPicPr>
            <p:nvPr isPhoto="1"/>
          </p:nvPicPr>
          <p:blipFill>
            <a:blip r:embed="rId5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40388" y="3543300"/>
              <a:ext cx="2206625" cy="2514600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22" name="Rechteck 21"/>
            <p:cNvSpPr/>
            <p:nvPr/>
          </p:nvSpPr>
          <p:spPr>
            <a:xfrm>
              <a:off x="5640388" y="6070600"/>
              <a:ext cx="2206625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/>
            </a:bodyPr>
            <a:lstStyle/>
            <a:p>
              <a:pPr algn="ctr"/>
              <a:r>
                <a:rPr lang="de-DE" sz="1600" smtClean="0"/>
                <a:t>RprA</a:t>
              </a:r>
              <a:endParaRPr lang="de-DE" sz="1600"/>
            </a:p>
          </p:txBody>
        </p:sp>
      </p:grpSp>
    </p:spTree>
    <p:extLst>
      <p:ext uri="{BB962C8B-B14F-4D97-AF65-F5344CB8AC3E}">
        <p14:creationId xmlns:p14="http://schemas.microsoft.com/office/powerpoint/2010/main" val="40771368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pieren 3"/>
          <p:cNvGrpSpPr>
            <a:grpSpLocks noGrp="1" noUngrp="1" noChangeAspect="1"/>
          </p:cNvGrpSpPr>
          <p:nvPr/>
        </p:nvGrpSpPr>
        <p:grpSpPr>
          <a:xfrm>
            <a:off x="1296988" y="457200"/>
            <a:ext cx="2206625" cy="2870200"/>
            <a:chOff x="1296988" y="457200"/>
            <a:chExt cx="2206625" cy="2870200"/>
          </a:xfrm>
        </p:grpSpPr>
        <p:pic>
          <p:nvPicPr>
            <p:cNvPr id="2" name="Grafik 1" descr="RtT_2"/>
            <p:cNvPicPr>
              <a:picLocks noRot="1" noChangeAspect="1" noMove="1" noResize="1"/>
            </p:cNvPicPr>
            <p:nvPr isPhoto="1"/>
          </p:nvPicPr>
          <p:blipFill>
            <a:blip r:embed="rId2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96988" y="457200"/>
              <a:ext cx="2206625" cy="2514600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3" name="Rechteck 2"/>
            <p:cNvSpPr/>
            <p:nvPr/>
          </p:nvSpPr>
          <p:spPr>
            <a:xfrm>
              <a:off x="1296988" y="2984500"/>
              <a:ext cx="2206625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/>
            </a:bodyPr>
            <a:lstStyle/>
            <a:p>
              <a:pPr algn="ctr"/>
              <a:r>
                <a:rPr lang="de-DE" sz="1600" smtClean="0"/>
                <a:t>RtT_2</a:t>
              </a:r>
              <a:endParaRPr lang="de-DE" sz="1600"/>
            </a:p>
          </p:txBody>
        </p:sp>
      </p:grpSp>
      <p:grpSp>
        <p:nvGrpSpPr>
          <p:cNvPr id="7" name="Gruppieren 6"/>
          <p:cNvGrpSpPr>
            <a:grpSpLocks noGrp="1" noUngrp="1" noChangeAspect="1"/>
          </p:cNvGrpSpPr>
          <p:nvPr/>
        </p:nvGrpSpPr>
        <p:grpSpPr>
          <a:xfrm>
            <a:off x="5640388" y="457200"/>
            <a:ext cx="2206625" cy="2870200"/>
            <a:chOff x="5640388" y="457200"/>
            <a:chExt cx="2206625" cy="2870200"/>
          </a:xfrm>
        </p:grpSpPr>
        <p:pic>
          <p:nvPicPr>
            <p:cNvPr id="5" name="Grafik 4" descr="RtT_3"/>
            <p:cNvPicPr>
              <a:picLocks noRot="1" noChangeAspect="1" noMove="1" noResize="1"/>
            </p:cNvPicPr>
            <p:nvPr isPhoto="1"/>
          </p:nvPicPr>
          <p:blipFill>
            <a:blip r:embed="rId3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40388" y="457200"/>
              <a:ext cx="2206625" cy="2514600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6" name="Rechteck 5"/>
            <p:cNvSpPr/>
            <p:nvPr/>
          </p:nvSpPr>
          <p:spPr>
            <a:xfrm>
              <a:off x="5640388" y="2984500"/>
              <a:ext cx="2206625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/>
            </a:bodyPr>
            <a:lstStyle/>
            <a:p>
              <a:pPr algn="ctr"/>
              <a:r>
                <a:rPr lang="de-DE" sz="1600" smtClean="0"/>
                <a:t>RtT_3</a:t>
              </a:r>
              <a:endParaRPr lang="de-DE" sz="1600"/>
            </a:p>
          </p:txBody>
        </p:sp>
      </p:grpSp>
      <p:grpSp>
        <p:nvGrpSpPr>
          <p:cNvPr id="10" name="Gruppieren 9"/>
          <p:cNvGrpSpPr>
            <a:grpSpLocks noGrp="1" noUngrp="1" noChangeAspect="1"/>
          </p:cNvGrpSpPr>
          <p:nvPr/>
        </p:nvGrpSpPr>
        <p:grpSpPr>
          <a:xfrm>
            <a:off x="1296988" y="3543300"/>
            <a:ext cx="2206625" cy="2870200"/>
            <a:chOff x="1296988" y="3543300"/>
            <a:chExt cx="2206625" cy="2870200"/>
          </a:xfrm>
        </p:grpSpPr>
        <p:pic>
          <p:nvPicPr>
            <p:cNvPr id="8" name="Grafik 7" descr="RtT_4"/>
            <p:cNvPicPr>
              <a:picLocks noRot="1" noChangeAspect="1" noMove="1" noResize="1"/>
            </p:cNvPicPr>
            <p:nvPr isPhoto="1"/>
          </p:nvPicPr>
          <p:blipFill>
            <a:blip r:embed="rId4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96988" y="3543300"/>
              <a:ext cx="2206625" cy="2514600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9" name="Rechteck 8"/>
            <p:cNvSpPr/>
            <p:nvPr/>
          </p:nvSpPr>
          <p:spPr>
            <a:xfrm>
              <a:off x="1296988" y="6070600"/>
              <a:ext cx="2206625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/>
            </a:bodyPr>
            <a:lstStyle/>
            <a:p>
              <a:pPr algn="ctr"/>
              <a:r>
                <a:rPr lang="de-DE" sz="1600" smtClean="0"/>
                <a:t>RtT_4</a:t>
              </a:r>
              <a:endParaRPr lang="de-DE" sz="1600"/>
            </a:p>
          </p:txBody>
        </p:sp>
      </p:grpSp>
      <p:grpSp>
        <p:nvGrpSpPr>
          <p:cNvPr id="13" name="Gruppieren 12"/>
          <p:cNvGrpSpPr>
            <a:grpSpLocks noGrp="1" noUngrp="1" noChangeAspect="1"/>
          </p:cNvGrpSpPr>
          <p:nvPr/>
        </p:nvGrpSpPr>
        <p:grpSpPr>
          <a:xfrm>
            <a:off x="5640388" y="3543300"/>
            <a:ext cx="2206625" cy="2870200"/>
            <a:chOff x="5640388" y="3543300"/>
            <a:chExt cx="2206625" cy="2870200"/>
          </a:xfrm>
        </p:grpSpPr>
        <p:pic>
          <p:nvPicPr>
            <p:cNvPr id="11" name="Grafik 10" descr="RybB"/>
            <p:cNvPicPr>
              <a:picLocks noRot="1" noChangeAspect="1" noMove="1" noResize="1"/>
            </p:cNvPicPr>
            <p:nvPr isPhoto="1"/>
          </p:nvPicPr>
          <p:blipFill>
            <a:blip r:embed="rId5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40388" y="3543300"/>
              <a:ext cx="2206625" cy="2514600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12" name="Rechteck 11"/>
            <p:cNvSpPr/>
            <p:nvPr/>
          </p:nvSpPr>
          <p:spPr>
            <a:xfrm>
              <a:off x="5640388" y="6070600"/>
              <a:ext cx="2206625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/>
            </a:bodyPr>
            <a:lstStyle/>
            <a:p>
              <a:pPr algn="ctr"/>
              <a:r>
                <a:rPr lang="de-DE" sz="1600" smtClean="0"/>
                <a:t>RybB</a:t>
              </a:r>
              <a:endParaRPr lang="de-DE" sz="1600"/>
            </a:p>
          </p:txBody>
        </p:sp>
      </p:grpSp>
    </p:spTree>
    <p:extLst>
      <p:ext uri="{BB962C8B-B14F-4D97-AF65-F5344CB8AC3E}">
        <p14:creationId xmlns:p14="http://schemas.microsoft.com/office/powerpoint/2010/main" val="13519591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pieren 3"/>
          <p:cNvGrpSpPr>
            <a:grpSpLocks noGrp="1" noUngrp="1" noChangeAspect="1"/>
          </p:cNvGrpSpPr>
          <p:nvPr/>
        </p:nvGrpSpPr>
        <p:grpSpPr>
          <a:xfrm>
            <a:off x="1296988" y="457200"/>
            <a:ext cx="2206625" cy="2870200"/>
            <a:chOff x="1296988" y="457200"/>
            <a:chExt cx="2206625" cy="2870200"/>
          </a:xfrm>
        </p:grpSpPr>
        <p:pic>
          <p:nvPicPr>
            <p:cNvPr id="2" name="Grafik 1" descr="rydB"/>
            <p:cNvPicPr>
              <a:picLocks noRot="1" noChangeAspect="1" noMove="1" noResize="1"/>
            </p:cNvPicPr>
            <p:nvPr isPhoto="1"/>
          </p:nvPicPr>
          <p:blipFill>
            <a:blip r:embed="rId2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96988" y="457200"/>
              <a:ext cx="2206625" cy="2514600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3" name="Rechteck 2"/>
            <p:cNvSpPr/>
            <p:nvPr/>
          </p:nvSpPr>
          <p:spPr>
            <a:xfrm>
              <a:off x="1296988" y="2984500"/>
              <a:ext cx="2206625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/>
            </a:bodyPr>
            <a:lstStyle/>
            <a:p>
              <a:pPr algn="ctr"/>
              <a:r>
                <a:rPr lang="de-DE" sz="1600" smtClean="0"/>
                <a:t>rydB</a:t>
              </a:r>
              <a:endParaRPr lang="de-DE" sz="1600"/>
            </a:p>
          </p:txBody>
        </p:sp>
      </p:grpSp>
      <p:grpSp>
        <p:nvGrpSpPr>
          <p:cNvPr id="10" name="Gruppieren 9"/>
          <p:cNvGrpSpPr>
            <a:grpSpLocks noGrp="1" noUngrp="1" noChangeAspect="1"/>
          </p:cNvGrpSpPr>
          <p:nvPr/>
        </p:nvGrpSpPr>
        <p:grpSpPr>
          <a:xfrm>
            <a:off x="5640388" y="457200"/>
            <a:ext cx="2206625" cy="2870200"/>
            <a:chOff x="1296988" y="3543300"/>
            <a:chExt cx="2206625" cy="2870200"/>
          </a:xfrm>
        </p:grpSpPr>
        <p:pic>
          <p:nvPicPr>
            <p:cNvPr id="8" name="Grafik 7" descr="RyhB"/>
            <p:cNvPicPr>
              <a:picLocks noRot="1" noChangeAspect="1" noMove="1" noResize="1"/>
            </p:cNvPicPr>
            <p:nvPr isPhoto="1"/>
          </p:nvPicPr>
          <p:blipFill>
            <a:blip r:embed="rId3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96988" y="3543300"/>
              <a:ext cx="2206625" cy="2514600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9" name="Rechteck 8"/>
            <p:cNvSpPr/>
            <p:nvPr/>
          </p:nvSpPr>
          <p:spPr>
            <a:xfrm>
              <a:off x="1296988" y="6070600"/>
              <a:ext cx="2206625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/>
            </a:bodyPr>
            <a:lstStyle/>
            <a:p>
              <a:pPr algn="ctr"/>
              <a:r>
                <a:rPr lang="de-DE" sz="1600" smtClean="0"/>
                <a:t>RyhB</a:t>
              </a:r>
              <a:endParaRPr lang="de-DE" sz="1600"/>
            </a:p>
          </p:txBody>
        </p:sp>
      </p:grpSp>
      <p:grpSp>
        <p:nvGrpSpPr>
          <p:cNvPr id="14" name="Gruppieren 13"/>
          <p:cNvGrpSpPr>
            <a:grpSpLocks noGrp="1" noUngrp="1" noChangeAspect="1"/>
          </p:cNvGrpSpPr>
          <p:nvPr/>
        </p:nvGrpSpPr>
        <p:grpSpPr>
          <a:xfrm>
            <a:off x="1296988" y="3543300"/>
            <a:ext cx="2206625" cy="2870200"/>
            <a:chOff x="1296988" y="3543300"/>
            <a:chExt cx="2206625" cy="2870200"/>
          </a:xfrm>
        </p:grpSpPr>
        <p:pic>
          <p:nvPicPr>
            <p:cNvPr id="15" name="Grafik 14" descr="sok_10"/>
            <p:cNvPicPr>
              <a:picLocks noRot="1" noChangeAspect="1" noMove="1" noResize="1"/>
            </p:cNvPicPr>
            <p:nvPr isPhoto="1"/>
          </p:nvPicPr>
          <p:blipFill>
            <a:blip r:embed="rId4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96988" y="3543300"/>
              <a:ext cx="2206625" cy="2514600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16" name="Rechteck 15"/>
            <p:cNvSpPr/>
            <p:nvPr/>
          </p:nvSpPr>
          <p:spPr>
            <a:xfrm>
              <a:off x="1296988" y="6070600"/>
              <a:ext cx="2206625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/>
            </a:bodyPr>
            <a:lstStyle/>
            <a:p>
              <a:pPr algn="ctr"/>
              <a:r>
                <a:rPr lang="de-DE" sz="1600" smtClean="0"/>
                <a:t>sok_10</a:t>
              </a:r>
              <a:endParaRPr lang="de-DE" sz="1600"/>
            </a:p>
          </p:txBody>
        </p:sp>
      </p:grpSp>
      <p:grpSp>
        <p:nvGrpSpPr>
          <p:cNvPr id="11" name="Gruppieren 10"/>
          <p:cNvGrpSpPr>
            <a:grpSpLocks noGrp="1" noUngrp="1" noChangeAspect="1"/>
          </p:cNvGrpSpPr>
          <p:nvPr/>
        </p:nvGrpSpPr>
        <p:grpSpPr>
          <a:xfrm>
            <a:off x="5640388" y="3543300"/>
            <a:ext cx="2206625" cy="2870200"/>
            <a:chOff x="1296988" y="457200"/>
            <a:chExt cx="2206625" cy="2870200"/>
          </a:xfrm>
        </p:grpSpPr>
        <p:pic>
          <p:nvPicPr>
            <p:cNvPr id="12" name="Grafik 11" descr="sok_14"/>
            <p:cNvPicPr>
              <a:picLocks noRot="1" noChangeAspect="1" noMove="1" noResize="1"/>
            </p:cNvPicPr>
            <p:nvPr isPhoto="1"/>
          </p:nvPicPr>
          <p:blipFill>
            <a:blip r:embed="rId5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96988" y="457200"/>
              <a:ext cx="2206625" cy="2514600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13" name="Rechteck 12"/>
            <p:cNvSpPr/>
            <p:nvPr/>
          </p:nvSpPr>
          <p:spPr>
            <a:xfrm>
              <a:off x="1296988" y="2984500"/>
              <a:ext cx="2206625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/>
            </a:bodyPr>
            <a:lstStyle/>
            <a:p>
              <a:pPr algn="ctr"/>
              <a:r>
                <a:rPr lang="de-DE" sz="1600" smtClean="0"/>
                <a:t>sok_14</a:t>
              </a:r>
              <a:endParaRPr lang="de-DE" sz="1600"/>
            </a:p>
          </p:txBody>
        </p:sp>
      </p:grpSp>
    </p:spTree>
    <p:extLst>
      <p:ext uri="{BB962C8B-B14F-4D97-AF65-F5344CB8AC3E}">
        <p14:creationId xmlns:p14="http://schemas.microsoft.com/office/powerpoint/2010/main" val="24759123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uppieren 6"/>
          <p:cNvGrpSpPr>
            <a:grpSpLocks noGrp="1" noUngrp="1" noChangeAspect="1"/>
          </p:cNvGrpSpPr>
          <p:nvPr/>
        </p:nvGrpSpPr>
        <p:grpSpPr>
          <a:xfrm>
            <a:off x="1296988" y="373529"/>
            <a:ext cx="2206625" cy="2870200"/>
            <a:chOff x="5640388" y="457200"/>
            <a:chExt cx="2206625" cy="2870200"/>
          </a:xfrm>
        </p:grpSpPr>
        <p:pic>
          <p:nvPicPr>
            <p:cNvPr id="5" name="Grafik 4" descr="sok_15_sokX"/>
            <p:cNvPicPr>
              <a:picLocks noRot="1" noChangeAspect="1" noMove="1" noResize="1"/>
            </p:cNvPicPr>
            <p:nvPr isPhoto="1"/>
          </p:nvPicPr>
          <p:blipFill>
            <a:blip r:embed="rId2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40388" y="457200"/>
              <a:ext cx="2206625" cy="2514600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6" name="Rechteck 5"/>
            <p:cNvSpPr/>
            <p:nvPr/>
          </p:nvSpPr>
          <p:spPr>
            <a:xfrm>
              <a:off x="5640388" y="2984500"/>
              <a:ext cx="2206625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/>
            </a:bodyPr>
            <a:lstStyle/>
            <a:p>
              <a:pPr algn="ctr"/>
              <a:r>
                <a:rPr lang="de-DE" sz="1600" smtClean="0"/>
                <a:t>sok_15_sokX</a:t>
              </a:r>
              <a:endParaRPr lang="de-DE" sz="1600"/>
            </a:p>
          </p:txBody>
        </p:sp>
      </p:grpSp>
      <p:grpSp>
        <p:nvGrpSpPr>
          <p:cNvPr id="10" name="Gruppieren 9"/>
          <p:cNvGrpSpPr>
            <a:grpSpLocks noGrp="1" noUngrp="1" noChangeAspect="1"/>
          </p:cNvGrpSpPr>
          <p:nvPr/>
        </p:nvGrpSpPr>
        <p:grpSpPr>
          <a:xfrm>
            <a:off x="5640388" y="373529"/>
            <a:ext cx="2206625" cy="2870200"/>
            <a:chOff x="1296988" y="3543300"/>
            <a:chExt cx="2206625" cy="2870200"/>
          </a:xfrm>
        </p:grpSpPr>
        <p:pic>
          <p:nvPicPr>
            <p:cNvPr id="8" name="Grafik 7" descr="Spot_42_spf"/>
            <p:cNvPicPr>
              <a:picLocks noRot="1" noChangeAspect="1" noMove="1" noResize="1"/>
            </p:cNvPicPr>
            <p:nvPr isPhoto="1"/>
          </p:nvPicPr>
          <p:blipFill>
            <a:blip r:embed="rId3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96988" y="3543300"/>
              <a:ext cx="2206625" cy="2514600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9" name="Rechteck 8"/>
            <p:cNvSpPr/>
            <p:nvPr/>
          </p:nvSpPr>
          <p:spPr>
            <a:xfrm>
              <a:off x="1296988" y="6070600"/>
              <a:ext cx="2206625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/>
            </a:bodyPr>
            <a:lstStyle/>
            <a:p>
              <a:pPr algn="ctr"/>
              <a:r>
                <a:rPr lang="de-DE" sz="1600" smtClean="0"/>
                <a:t>Spot_42_spf</a:t>
              </a:r>
              <a:endParaRPr lang="de-DE" sz="1600"/>
            </a:p>
          </p:txBody>
        </p:sp>
      </p:grpSp>
      <p:grpSp>
        <p:nvGrpSpPr>
          <p:cNvPr id="13" name="Gruppieren 12"/>
          <p:cNvGrpSpPr>
            <a:grpSpLocks noGrp="1" noUngrp="1" noChangeAspect="1"/>
          </p:cNvGrpSpPr>
          <p:nvPr/>
        </p:nvGrpSpPr>
        <p:grpSpPr>
          <a:xfrm>
            <a:off x="1296988" y="3626971"/>
            <a:ext cx="2206625" cy="2870200"/>
            <a:chOff x="5640388" y="3543300"/>
            <a:chExt cx="2206625" cy="2870200"/>
          </a:xfrm>
        </p:grpSpPr>
        <p:pic>
          <p:nvPicPr>
            <p:cNvPr id="11" name="Grafik 10" descr="sraL"/>
            <p:cNvPicPr>
              <a:picLocks noRot="1" noChangeAspect="1" noMove="1" noResize="1"/>
            </p:cNvPicPr>
            <p:nvPr isPhoto="1"/>
          </p:nvPicPr>
          <p:blipFill>
            <a:blip r:embed="rId4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40388" y="3543300"/>
              <a:ext cx="2206625" cy="2514600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12" name="Rechteck 11"/>
            <p:cNvSpPr/>
            <p:nvPr/>
          </p:nvSpPr>
          <p:spPr>
            <a:xfrm>
              <a:off x="5640388" y="6070600"/>
              <a:ext cx="2206625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/>
            </a:bodyPr>
            <a:lstStyle/>
            <a:p>
              <a:pPr algn="ctr"/>
              <a:r>
                <a:rPr lang="de-DE" sz="1600" smtClean="0"/>
                <a:t>sraL</a:t>
              </a:r>
              <a:endParaRPr lang="de-DE" sz="1600"/>
            </a:p>
          </p:txBody>
        </p:sp>
      </p:grpSp>
      <p:grpSp>
        <p:nvGrpSpPr>
          <p:cNvPr id="14" name="Gruppieren 13"/>
          <p:cNvGrpSpPr>
            <a:grpSpLocks noGrp="1" noUngrp="1" noChangeAspect="1"/>
          </p:cNvGrpSpPr>
          <p:nvPr/>
        </p:nvGrpSpPr>
        <p:grpSpPr>
          <a:xfrm>
            <a:off x="5640388" y="3626971"/>
            <a:ext cx="2206625" cy="2870200"/>
            <a:chOff x="1296988" y="457200"/>
            <a:chExt cx="2206625" cy="2870200"/>
          </a:xfrm>
        </p:grpSpPr>
        <p:pic>
          <p:nvPicPr>
            <p:cNvPr id="15" name="Grafik 14" descr="sroB"/>
            <p:cNvPicPr>
              <a:picLocks noRot="1" noChangeAspect="1" noMove="1" noResize="1"/>
            </p:cNvPicPr>
            <p:nvPr isPhoto="1"/>
          </p:nvPicPr>
          <p:blipFill>
            <a:blip r:embed="rId5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96988" y="457200"/>
              <a:ext cx="2206625" cy="2514600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16" name="Rechteck 15"/>
            <p:cNvSpPr/>
            <p:nvPr/>
          </p:nvSpPr>
          <p:spPr>
            <a:xfrm>
              <a:off x="1296988" y="2984500"/>
              <a:ext cx="2206625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/>
            </a:bodyPr>
            <a:lstStyle/>
            <a:p>
              <a:pPr algn="ctr"/>
              <a:r>
                <a:rPr lang="de-DE" sz="1600" smtClean="0"/>
                <a:t>sroB</a:t>
              </a:r>
              <a:endParaRPr lang="de-DE" sz="1600"/>
            </a:p>
          </p:txBody>
        </p:sp>
      </p:grpSp>
    </p:spTree>
    <p:extLst>
      <p:ext uri="{BB962C8B-B14F-4D97-AF65-F5344CB8AC3E}">
        <p14:creationId xmlns:p14="http://schemas.microsoft.com/office/powerpoint/2010/main" val="32253115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uppieren 6"/>
          <p:cNvGrpSpPr>
            <a:grpSpLocks noGrp="1" noUngrp="1" noChangeAspect="1"/>
          </p:cNvGrpSpPr>
          <p:nvPr/>
        </p:nvGrpSpPr>
        <p:grpSpPr>
          <a:xfrm>
            <a:off x="1296988" y="379506"/>
            <a:ext cx="2206625" cy="2870200"/>
            <a:chOff x="5640388" y="457200"/>
            <a:chExt cx="2206625" cy="2870200"/>
          </a:xfrm>
        </p:grpSpPr>
        <p:pic>
          <p:nvPicPr>
            <p:cNvPr id="5" name="Grafik 4" descr="sroC"/>
            <p:cNvPicPr>
              <a:picLocks noRot="1" noChangeAspect="1" noMove="1" noResize="1"/>
            </p:cNvPicPr>
            <p:nvPr isPhoto="1"/>
          </p:nvPicPr>
          <p:blipFill>
            <a:blip r:embed="rId2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40388" y="457200"/>
              <a:ext cx="2206625" cy="2514600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6" name="Rechteck 5"/>
            <p:cNvSpPr/>
            <p:nvPr/>
          </p:nvSpPr>
          <p:spPr>
            <a:xfrm>
              <a:off x="5640388" y="2984500"/>
              <a:ext cx="2206625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/>
            </a:bodyPr>
            <a:lstStyle/>
            <a:p>
              <a:pPr algn="ctr"/>
              <a:r>
                <a:rPr lang="de-DE" sz="1600" smtClean="0"/>
                <a:t>sroC</a:t>
              </a:r>
              <a:endParaRPr lang="de-DE" sz="1600"/>
            </a:p>
          </p:txBody>
        </p:sp>
      </p:grpSp>
      <p:grpSp>
        <p:nvGrpSpPr>
          <p:cNvPr id="10" name="Gruppieren 9"/>
          <p:cNvGrpSpPr>
            <a:grpSpLocks noGrp="1" noUngrp="1" noChangeAspect="1"/>
          </p:cNvGrpSpPr>
          <p:nvPr/>
        </p:nvGrpSpPr>
        <p:grpSpPr>
          <a:xfrm>
            <a:off x="5564188" y="379506"/>
            <a:ext cx="2206625" cy="2870200"/>
            <a:chOff x="1296988" y="3543300"/>
            <a:chExt cx="2206625" cy="2870200"/>
          </a:xfrm>
        </p:grpSpPr>
        <p:pic>
          <p:nvPicPr>
            <p:cNvPr id="8" name="Grafik 7" descr="sroD"/>
            <p:cNvPicPr>
              <a:picLocks noRot="1" noChangeAspect="1" noMove="1" noResize="1"/>
            </p:cNvPicPr>
            <p:nvPr isPhoto="1"/>
          </p:nvPicPr>
          <p:blipFill>
            <a:blip r:embed="rId3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96988" y="3543300"/>
              <a:ext cx="2206625" cy="2514600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9" name="Rechteck 8"/>
            <p:cNvSpPr/>
            <p:nvPr/>
          </p:nvSpPr>
          <p:spPr>
            <a:xfrm>
              <a:off x="1296988" y="6070600"/>
              <a:ext cx="2206625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/>
            </a:bodyPr>
            <a:lstStyle/>
            <a:p>
              <a:pPr algn="ctr"/>
              <a:r>
                <a:rPr lang="de-DE" sz="1600" smtClean="0"/>
                <a:t>sroD</a:t>
              </a:r>
              <a:endParaRPr lang="de-DE" sz="1600"/>
            </a:p>
          </p:txBody>
        </p:sp>
      </p:grpSp>
      <p:grpSp>
        <p:nvGrpSpPr>
          <p:cNvPr id="13" name="Gruppieren 12"/>
          <p:cNvGrpSpPr>
            <a:grpSpLocks noGrp="1" noUngrp="1" noChangeAspect="1"/>
          </p:cNvGrpSpPr>
          <p:nvPr/>
        </p:nvGrpSpPr>
        <p:grpSpPr>
          <a:xfrm>
            <a:off x="1296988" y="3543300"/>
            <a:ext cx="2206625" cy="2870200"/>
            <a:chOff x="5640388" y="3543300"/>
            <a:chExt cx="2206625" cy="2870200"/>
          </a:xfrm>
        </p:grpSpPr>
        <p:pic>
          <p:nvPicPr>
            <p:cNvPr id="11" name="Grafik 10" descr="sroE"/>
            <p:cNvPicPr>
              <a:picLocks noRot="1" noChangeAspect="1" noMove="1" noResize="1"/>
            </p:cNvPicPr>
            <p:nvPr isPhoto="1"/>
          </p:nvPicPr>
          <p:blipFill>
            <a:blip r:embed="rId4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40388" y="3543300"/>
              <a:ext cx="2206625" cy="2514600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12" name="Rechteck 11"/>
            <p:cNvSpPr/>
            <p:nvPr/>
          </p:nvSpPr>
          <p:spPr>
            <a:xfrm>
              <a:off x="5640388" y="6070600"/>
              <a:ext cx="2206625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/>
            </a:bodyPr>
            <a:lstStyle/>
            <a:p>
              <a:pPr algn="ctr"/>
              <a:r>
                <a:rPr lang="de-DE" sz="1600" smtClean="0"/>
                <a:t>sroE</a:t>
              </a:r>
              <a:endParaRPr lang="de-DE" sz="1600"/>
            </a:p>
          </p:txBody>
        </p:sp>
      </p:grpSp>
      <p:grpSp>
        <p:nvGrpSpPr>
          <p:cNvPr id="14" name="Gruppieren 13"/>
          <p:cNvGrpSpPr>
            <a:grpSpLocks noGrp="1" noUngrp="1" noChangeAspect="1"/>
          </p:cNvGrpSpPr>
          <p:nvPr/>
        </p:nvGrpSpPr>
        <p:grpSpPr>
          <a:xfrm>
            <a:off x="5564188" y="3543300"/>
            <a:ext cx="2206625" cy="2870200"/>
            <a:chOff x="1296988" y="457200"/>
            <a:chExt cx="2206625" cy="2870200"/>
          </a:xfrm>
        </p:grpSpPr>
        <p:pic>
          <p:nvPicPr>
            <p:cNvPr id="15" name="Grafik 14" descr="sroH"/>
            <p:cNvPicPr>
              <a:picLocks noRot="1" noChangeAspect="1" noMove="1" noResize="1"/>
            </p:cNvPicPr>
            <p:nvPr isPhoto="1"/>
          </p:nvPicPr>
          <p:blipFill>
            <a:blip r:embed="rId5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96988" y="457200"/>
              <a:ext cx="2206625" cy="2514600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16" name="Rechteck 15"/>
            <p:cNvSpPr/>
            <p:nvPr/>
          </p:nvSpPr>
          <p:spPr>
            <a:xfrm>
              <a:off x="1296988" y="2984500"/>
              <a:ext cx="2206625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/>
            </a:bodyPr>
            <a:lstStyle/>
            <a:p>
              <a:pPr algn="ctr"/>
              <a:r>
                <a:rPr lang="de-DE" sz="1600" smtClean="0"/>
                <a:t>sroH</a:t>
              </a:r>
              <a:endParaRPr lang="de-DE" sz="1600"/>
            </a:p>
          </p:txBody>
        </p:sp>
      </p:grpSp>
    </p:spTree>
    <p:extLst>
      <p:ext uri="{BB962C8B-B14F-4D97-AF65-F5344CB8AC3E}">
        <p14:creationId xmlns:p14="http://schemas.microsoft.com/office/powerpoint/2010/main" val="3413734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uppieren 6"/>
          <p:cNvGrpSpPr>
            <a:grpSpLocks noGrp="1" noUngrp="1" noChangeAspect="1"/>
          </p:cNvGrpSpPr>
          <p:nvPr/>
        </p:nvGrpSpPr>
        <p:grpSpPr>
          <a:xfrm>
            <a:off x="1296988" y="355600"/>
            <a:ext cx="2206625" cy="2870200"/>
            <a:chOff x="5640388" y="457200"/>
            <a:chExt cx="2206625" cy="2870200"/>
          </a:xfrm>
        </p:grpSpPr>
        <p:pic>
          <p:nvPicPr>
            <p:cNvPr id="5" name="Grafik 4" descr="STAXI_4"/>
            <p:cNvPicPr>
              <a:picLocks noRot="1" noChangeAspect="1" noMove="1" noResize="1"/>
            </p:cNvPicPr>
            <p:nvPr isPhoto="1"/>
          </p:nvPicPr>
          <p:blipFill>
            <a:blip r:embed="rId2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40388" y="457200"/>
              <a:ext cx="2206625" cy="2514600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6" name="Rechteck 5"/>
            <p:cNvSpPr/>
            <p:nvPr/>
          </p:nvSpPr>
          <p:spPr>
            <a:xfrm>
              <a:off x="5640388" y="2984500"/>
              <a:ext cx="2206625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/>
            </a:bodyPr>
            <a:lstStyle/>
            <a:p>
              <a:pPr algn="ctr"/>
              <a:r>
                <a:rPr lang="de-DE" sz="1600" smtClean="0"/>
                <a:t>STAXI_4</a:t>
              </a:r>
              <a:endParaRPr lang="de-DE" sz="1600"/>
            </a:p>
          </p:txBody>
        </p:sp>
      </p:grpSp>
      <p:grpSp>
        <p:nvGrpSpPr>
          <p:cNvPr id="10" name="Gruppieren 9"/>
          <p:cNvGrpSpPr>
            <a:grpSpLocks noGrp="1" noUngrp="1" noChangeAspect="1"/>
          </p:cNvGrpSpPr>
          <p:nvPr/>
        </p:nvGrpSpPr>
        <p:grpSpPr>
          <a:xfrm>
            <a:off x="5570165" y="355600"/>
            <a:ext cx="2206625" cy="2870200"/>
            <a:chOff x="1296988" y="3543300"/>
            <a:chExt cx="2206625" cy="2870200"/>
          </a:xfrm>
        </p:grpSpPr>
        <p:pic>
          <p:nvPicPr>
            <p:cNvPr id="8" name="Grafik 7" descr="STnc70"/>
            <p:cNvPicPr>
              <a:picLocks noRot="1" noChangeAspect="1" noMove="1" noResize="1"/>
            </p:cNvPicPr>
            <p:nvPr isPhoto="1"/>
          </p:nvPicPr>
          <p:blipFill>
            <a:blip r:embed="rId3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96988" y="3543300"/>
              <a:ext cx="2206625" cy="2514600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9" name="Rechteck 8"/>
            <p:cNvSpPr/>
            <p:nvPr/>
          </p:nvSpPr>
          <p:spPr>
            <a:xfrm>
              <a:off x="1296988" y="6070600"/>
              <a:ext cx="2206625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/>
            </a:bodyPr>
            <a:lstStyle/>
            <a:p>
              <a:pPr algn="ctr"/>
              <a:r>
                <a:rPr lang="de-DE" sz="1600" smtClean="0"/>
                <a:t>STnc70</a:t>
              </a:r>
              <a:endParaRPr lang="de-DE" sz="1600"/>
            </a:p>
          </p:txBody>
        </p:sp>
      </p:grpSp>
      <p:grpSp>
        <p:nvGrpSpPr>
          <p:cNvPr id="13" name="Gruppieren 12"/>
          <p:cNvGrpSpPr>
            <a:grpSpLocks noGrp="1" noUngrp="1" noChangeAspect="1"/>
          </p:cNvGrpSpPr>
          <p:nvPr/>
        </p:nvGrpSpPr>
        <p:grpSpPr>
          <a:xfrm>
            <a:off x="1296988" y="3680759"/>
            <a:ext cx="2206625" cy="2870200"/>
            <a:chOff x="5640388" y="3543300"/>
            <a:chExt cx="2206625" cy="2870200"/>
          </a:xfrm>
        </p:grpSpPr>
        <p:pic>
          <p:nvPicPr>
            <p:cNvPr id="11" name="Grafik 10" descr="STnc100_1"/>
            <p:cNvPicPr>
              <a:picLocks noRot="1" noChangeAspect="1" noMove="1" noResize="1"/>
            </p:cNvPicPr>
            <p:nvPr isPhoto="1"/>
          </p:nvPicPr>
          <p:blipFill>
            <a:blip r:embed="rId4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40388" y="3543300"/>
              <a:ext cx="2206625" cy="2514600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12" name="Rechteck 11"/>
            <p:cNvSpPr/>
            <p:nvPr/>
          </p:nvSpPr>
          <p:spPr>
            <a:xfrm>
              <a:off x="5640388" y="6070600"/>
              <a:ext cx="2206625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/>
            </a:bodyPr>
            <a:lstStyle/>
            <a:p>
              <a:pPr algn="ctr"/>
              <a:r>
                <a:rPr lang="de-DE" sz="1600" smtClean="0"/>
                <a:t>STnc100_1</a:t>
              </a:r>
              <a:endParaRPr lang="de-DE" sz="1600"/>
            </a:p>
          </p:txBody>
        </p:sp>
      </p:grpSp>
      <p:grpSp>
        <p:nvGrpSpPr>
          <p:cNvPr id="14" name="Gruppieren 13"/>
          <p:cNvGrpSpPr>
            <a:grpSpLocks noGrp="1" noUngrp="1" noChangeAspect="1"/>
          </p:cNvGrpSpPr>
          <p:nvPr/>
        </p:nvGrpSpPr>
        <p:grpSpPr>
          <a:xfrm>
            <a:off x="5570165" y="3618753"/>
            <a:ext cx="2206625" cy="2870200"/>
            <a:chOff x="1296988" y="457200"/>
            <a:chExt cx="2206625" cy="2870200"/>
          </a:xfrm>
        </p:grpSpPr>
        <p:pic>
          <p:nvPicPr>
            <p:cNvPr id="15" name="Grafik 14" descr="STnc100_2"/>
            <p:cNvPicPr>
              <a:picLocks noRot="1" noChangeAspect="1" noMove="1" noResize="1"/>
            </p:cNvPicPr>
            <p:nvPr isPhoto="1"/>
          </p:nvPicPr>
          <p:blipFill>
            <a:blip r:embed="rId5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96988" y="457200"/>
              <a:ext cx="2206625" cy="2514600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16" name="Rechteck 15"/>
            <p:cNvSpPr/>
            <p:nvPr/>
          </p:nvSpPr>
          <p:spPr>
            <a:xfrm>
              <a:off x="1296988" y="2984500"/>
              <a:ext cx="2206625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/>
            </a:bodyPr>
            <a:lstStyle/>
            <a:p>
              <a:pPr algn="ctr"/>
              <a:r>
                <a:rPr lang="de-DE" sz="1600" smtClean="0"/>
                <a:t>STnc100_2</a:t>
              </a:r>
              <a:endParaRPr lang="de-DE" sz="1600"/>
            </a:p>
          </p:txBody>
        </p:sp>
      </p:grpSp>
    </p:spTree>
    <p:extLst>
      <p:ext uri="{BB962C8B-B14F-4D97-AF65-F5344CB8AC3E}">
        <p14:creationId xmlns:p14="http://schemas.microsoft.com/office/powerpoint/2010/main" val="25708421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uppieren 6"/>
          <p:cNvGrpSpPr>
            <a:grpSpLocks noGrp="1" noUngrp="1" noChangeAspect="1"/>
          </p:cNvGrpSpPr>
          <p:nvPr/>
        </p:nvGrpSpPr>
        <p:grpSpPr>
          <a:xfrm>
            <a:off x="1296988" y="457200"/>
            <a:ext cx="2206625" cy="2870200"/>
            <a:chOff x="5640388" y="457200"/>
            <a:chExt cx="2206625" cy="2870200"/>
          </a:xfrm>
        </p:grpSpPr>
        <p:pic>
          <p:nvPicPr>
            <p:cNvPr id="5" name="Grafik 4" descr="STnc100_3"/>
            <p:cNvPicPr>
              <a:picLocks noRot="1" noChangeAspect="1" noMove="1" noResize="1"/>
            </p:cNvPicPr>
            <p:nvPr isPhoto="1"/>
          </p:nvPicPr>
          <p:blipFill>
            <a:blip r:embed="rId2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40388" y="457200"/>
              <a:ext cx="2206625" cy="2514600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6" name="Rechteck 5"/>
            <p:cNvSpPr/>
            <p:nvPr/>
          </p:nvSpPr>
          <p:spPr>
            <a:xfrm>
              <a:off x="5640388" y="2984500"/>
              <a:ext cx="2206625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/>
            </a:bodyPr>
            <a:lstStyle/>
            <a:p>
              <a:pPr algn="ctr"/>
              <a:r>
                <a:rPr lang="de-DE" sz="1600" smtClean="0"/>
                <a:t>STnc100_3</a:t>
              </a:r>
              <a:endParaRPr lang="de-DE" sz="1600"/>
            </a:p>
          </p:txBody>
        </p:sp>
      </p:grpSp>
      <p:grpSp>
        <p:nvGrpSpPr>
          <p:cNvPr id="10" name="Gruppieren 9"/>
          <p:cNvGrpSpPr>
            <a:grpSpLocks noGrp="1" noUngrp="1" noChangeAspect="1"/>
          </p:cNvGrpSpPr>
          <p:nvPr/>
        </p:nvGrpSpPr>
        <p:grpSpPr>
          <a:xfrm>
            <a:off x="5640389" y="457200"/>
            <a:ext cx="2206625" cy="2870200"/>
            <a:chOff x="1296988" y="3543300"/>
            <a:chExt cx="2206625" cy="2870200"/>
          </a:xfrm>
        </p:grpSpPr>
        <p:pic>
          <p:nvPicPr>
            <p:cNvPr id="8" name="Grafik 7" descr="STnc100_4"/>
            <p:cNvPicPr>
              <a:picLocks noRot="1" noChangeAspect="1" noMove="1" noResize="1"/>
            </p:cNvPicPr>
            <p:nvPr isPhoto="1"/>
          </p:nvPicPr>
          <p:blipFill>
            <a:blip r:embed="rId3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96988" y="3543300"/>
              <a:ext cx="2206625" cy="2514600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9" name="Rechteck 8"/>
            <p:cNvSpPr/>
            <p:nvPr/>
          </p:nvSpPr>
          <p:spPr>
            <a:xfrm>
              <a:off x="1296988" y="6070600"/>
              <a:ext cx="2206625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/>
            </a:bodyPr>
            <a:lstStyle/>
            <a:p>
              <a:pPr algn="ctr"/>
              <a:r>
                <a:rPr lang="de-DE" sz="1600" smtClean="0"/>
                <a:t>STnc100_4</a:t>
              </a:r>
              <a:endParaRPr lang="de-DE" sz="1600"/>
            </a:p>
          </p:txBody>
        </p:sp>
      </p:grpSp>
      <p:sp>
        <p:nvSpPr>
          <p:cNvPr id="12" name="Rechteck 11"/>
          <p:cNvSpPr/>
          <p:nvPr/>
        </p:nvSpPr>
        <p:spPr>
          <a:xfrm>
            <a:off x="1355259" y="6142317"/>
            <a:ext cx="2206625" cy="342900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/>
          </a:bodyPr>
          <a:lstStyle/>
          <a:p>
            <a:pPr algn="ctr"/>
            <a:r>
              <a:rPr lang="de-DE" sz="1600" smtClean="0"/>
              <a:t>STnc100_5</a:t>
            </a:r>
            <a:endParaRPr lang="de-DE" sz="160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6989" y="3543300"/>
            <a:ext cx="2206624" cy="25273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grpSp>
        <p:nvGrpSpPr>
          <p:cNvPr id="13" name="Gruppieren 12"/>
          <p:cNvGrpSpPr>
            <a:grpSpLocks noGrp="1" noUngrp="1" noChangeAspect="1"/>
          </p:cNvGrpSpPr>
          <p:nvPr/>
        </p:nvGrpSpPr>
        <p:grpSpPr>
          <a:xfrm>
            <a:off x="5640389" y="3615017"/>
            <a:ext cx="2206625" cy="2870200"/>
            <a:chOff x="1296988" y="457200"/>
            <a:chExt cx="2206625" cy="2870200"/>
          </a:xfrm>
        </p:grpSpPr>
        <p:pic>
          <p:nvPicPr>
            <p:cNvPr id="14" name="Grafik 13" descr="STnc100_10"/>
            <p:cNvPicPr>
              <a:picLocks noRot="1" noChangeAspect="1" noMove="1" noResize="1"/>
            </p:cNvPicPr>
            <p:nvPr isPhoto="1"/>
          </p:nvPicPr>
          <p:blipFill>
            <a:blip r:embed="rId5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96988" y="457200"/>
              <a:ext cx="2206625" cy="2514600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15" name="Rechteck 14"/>
            <p:cNvSpPr/>
            <p:nvPr/>
          </p:nvSpPr>
          <p:spPr>
            <a:xfrm>
              <a:off x="1296988" y="2984500"/>
              <a:ext cx="2206625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/>
            </a:bodyPr>
            <a:lstStyle/>
            <a:p>
              <a:pPr algn="ctr"/>
              <a:r>
                <a:rPr lang="de-DE" sz="1600" smtClean="0"/>
                <a:t>STnc100_10</a:t>
              </a:r>
              <a:endParaRPr lang="de-DE" sz="1600"/>
            </a:p>
          </p:txBody>
        </p:sp>
      </p:grpSp>
    </p:spTree>
    <p:extLst>
      <p:ext uri="{BB962C8B-B14F-4D97-AF65-F5344CB8AC3E}">
        <p14:creationId xmlns:p14="http://schemas.microsoft.com/office/powerpoint/2010/main" val="22750368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uppieren 6"/>
          <p:cNvGrpSpPr>
            <a:grpSpLocks noGrp="1" noUngrp="1" noChangeAspect="1"/>
          </p:cNvGrpSpPr>
          <p:nvPr/>
        </p:nvGrpSpPr>
        <p:grpSpPr>
          <a:xfrm>
            <a:off x="1241706" y="397435"/>
            <a:ext cx="2206625" cy="2870200"/>
            <a:chOff x="5640388" y="457200"/>
            <a:chExt cx="2206625" cy="2870200"/>
          </a:xfrm>
        </p:grpSpPr>
        <p:pic>
          <p:nvPicPr>
            <p:cNvPr id="5" name="Grafik 4" descr="STnc130"/>
            <p:cNvPicPr>
              <a:picLocks noRot="1" noChangeAspect="1" noMove="1" noResize="1"/>
            </p:cNvPicPr>
            <p:nvPr isPhoto="1"/>
          </p:nvPicPr>
          <p:blipFill>
            <a:blip r:embed="rId2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40388" y="457200"/>
              <a:ext cx="2206625" cy="2514600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6" name="Rechteck 5"/>
            <p:cNvSpPr/>
            <p:nvPr/>
          </p:nvSpPr>
          <p:spPr>
            <a:xfrm>
              <a:off x="5640388" y="2984500"/>
              <a:ext cx="2206625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/>
            </a:bodyPr>
            <a:lstStyle/>
            <a:p>
              <a:pPr algn="ctr"/>
              <a:r>
                <a:rPr lang="de-DE" sz="1600" smtClean="0"/>
                <a:t>STnc130</a:t>
              </a:r>
              <a:endParaRPr lang="de-DE" sz="1600"/>
            </a:p>
          </p:txBody>
        </p:sp>
      </p:grpSp>
      <p:grpSp>
        <p:nvGrpSpPr>
          <p:cNvPr id="10" name="Gruppieren 9"/>
          <p:cNvGrpSpPr>
            <a:grpSpLocks noGrp="1" noUngrp="1" noChangeAspect="1"/>
          </p:cNvGrpSpPr>
          <p:nvPr/>
        </p:nvGrpSpPr>
        <p:grpSpPr>
          <a:xfrm>
            <a:off x="5504423" y="397435"/>
            <a:ext cx="2206625" cy="2870200"/>
            <a:chOff x="1296988" y="3543300"/>
            <a:chExt cx="2206625" cy="2870200"/>
          </a:xfrm>
        </p:grpSpPr>
        <p:pic>
          <p:nvPicPr>
            <p:cNvPr id="8" name="Grafik 7" descr="STnc180"/>
            <p:cNvPicPr>
              <a:picLocks noRot="1" noChangeAspect="1" noMove="1" noResize="1"/>
            </p:cNvPicPr>
            <p:nvPr isPhoto="1"/>
          </p:nvPicPr>
          <p:blipFill>
            <a:blip r:embed="rId3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96988" y="3543300"/>
              <a:ext cx="2206625" cy="2514600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9" name="Rechteck 8"/>
            <p:cNvSpPr/>
            <p:nvPr/>
          </p:nvSpPr>
          <p:spPr>
            <a:xfrm>
              <a:off x="1296988" y="6070600"/>
              <a:ext cx="2206625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/>
            </a:bodyPr>
            <a:lstStyle/>
            <a:p>
              <a:pPr algn="ctr"/>
              <a:r>
                <a:rPr lang="de-DE" sz="1600" smtClean="0"/>
                <a:t>STnc180</a:t>
              </a:r>
              <a:endParaRPr lang="de-DE" sz="1600"/>
            </a:p>
          </p:txBody>
        </p:sp>
      </p:grpSp>
      <p:grpSp>
        <p:nvGrpSpPr>
          <p:cNvPr id="13" name="Gruppieren 12"/>
          <p:cNvGrpSpPr>
            <a:grpSpLocks noGrp="1" noUngrp="1" noChangeAspect="1"/>
          </p:cNvGrpSpPr>
          <p:nvPr/>
        </p:nvGrpSpPr>
        <p:grpSpPr>
          <a:xfrm>
            <a:off x="1241706" y="3609042"/>
            <a:ext cx="2206625" cy="2870200"/>
            <a:chOff x="5640388" y="3543300"/>
            <a:chExt cx="2206625" cy="2870200"/>
          </a:xfrm>
        </p:grpSpPr>
        <p:pic>
          <p:nvPicPr>
            <p:cNvPr id="11" name="Grafik 10" descr="STnc450"/>
            <p:cNvPicPr>
              <a:picLocks noRot="1" noChangeAspect="1" noMove="1" noResize="1"/>
            </p:cNvPicPr>
            <p:nvPr isPhoto="1"/>
          </p:nvPicPr>
          <p:blipFill>
            <a:blip r:embed="rId4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40388" y="3543300"/>
              <a:ext cx="2206625" cy="2514600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12" name="Rechteck 11"/>
            <p:cNvSpPr/>
            <p:nvPr/>
          </p:nvSpPr>
          <p:spPr>
            <a:xfrm>
              <a:off x="5640388" y="6070600"/>
              <a:ext cx="2206625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/>
            </a:bodyPr>
            <a:lstStyle/>
            <a:p>
              <a:pPr algn="ctr"/>
              <a:r>
                <a:rPr lang="de-DE" sz="1600" smtClean="0"/>
                <a:t>STnc450</a:t>
              </a:r>
              <a:endParaRPr lang="de-DE" sz="1600"/>
            </a:p>
          </p:txBody>
        </p:sp>
      </p:grpSp>
      <p:grpSp>
        <p:nvGrpSpPr>
          <p:cNvPr id="14" name="Gruppieren 13"/>
          <p:cNvGrpSpPr>
            <a:grpSpLocks noGrp="1" noUngrp="1" noChangeAspect="1"/>
          </p:cNvGrpSpPr>
          <p:nvPr/>
        </p:nvGrpSpPr>
        <p:grpSpPr>
          <a:xfrm>
            <a:off x="5504423" y="3564964"/>
            <a:ext cx="2206625" cy="2870200"/>
            <a:chOff x="5640388" y="457200"/>
            <a:chExt cx="2206625" cy="2870200"/>
          </a:xfrm>
        </p:grpSpPr>
        <p:pic>
          <p:nvPicPr>
            <p:cNvPr id="15" name="Grafik 14" descr="STnc550"/>
            <p:cNvPicPr>
              <a:picLocks noRot="1" noChangeAspect="1" noMove="1" noResize="1"/>
            </p:cNvPicPr>
            <p:nvPr isPhoto="1"/>
          </p:nvPicPr>
          <p:blipFill>
            <a:blip r:embed="rId5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40388" y="457200"/>
              <a:ext cx="2206625" cy="2514600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16" name="Rechteck 15"/>
            <p:cNvSpPr/>
            <p:nvPr/>
          </p:nvSpPr>
          <p:spPr>
            <a:xfrm>
              <a:off x="5640388" y="2984500"/>
              <a:ext cx="2206625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/>
            </a:bodyPr>
            <a:lstStyle/>
            <a:p>
              <a:pPr algn="ctr"/>
              <a:r>
                <a:rPr lang="de-DE" sz="1600" smtClean="0"/>
                <a:t>STnc550</a:t>
              </a:r>
              <a:endParaRPr lang="de-DE" sz="1600"/>
            </a:p>
          </p:txBody>
        </p:sp>
      </p:grpSp>
    </p:spTree>
    <p:extLst>
      <p:ext uri="{BB962C8B-B14F-4D97-AF65-F5344CB8AC3E}">
        <p14:creationId xmlns:p14="http://schemas.microsoft.com/office/powerpoint/2010/main" val="40660637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uppieren 9"/>
          <p:cNvGrpSpPr>
            <a:grpSpLocks noGrp="1" noUngrp="1" noChangeAspect="1"/>
          </p:cNvGrpSpPr>
          <p:nvPr/>
        </p:nvGrpSpPr>
        <p:grpSpPr>
          <a:xfrm>
            <a:off x="1251627" y="259976"/>
            <a:ext cx="2206625" cy="2870200"/>
            <a:chOff x="1296988" y="3543300"/>
            <a:chExt cx="2206625" cy="2870200"/>
          </a:xfrm>
        </p:grpSpPr>
        <p:pic>
          <p:nvPicPr>
            <p:cNvPr id="8" name="Grafik 7" descr="STnc560"/>
            <p:cNvPicPr>
              <a:picLocks noRot="1" noChangeAspect="1" noMove="1" noResize="1"/>
            </p:cNvPicPr>
            <p:nvPr isPhoto="1"/>
          </p:nvPicPr>
          <p:blipFill>
            <a:blip r:embed="rId2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96988" y="3543300"/>
              <a:ext cx="2206625" cy="2514600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9" name="Rechteck 8"/>
            <p:cNvSpPr/>
            <p:nvPr/>
          </p:nvSpPr>
          <p:spPr>
            <a:xfrm>
              <a:off x="1296988" y="6070600"/>
              <a:ext cx="2206625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/>
            </a:bodyPr>
            <a:lstStyle/>
            <a:p>
              <a:pPr algn="ctr"/>
              <a:r>
                <a:rPr lang="de-DE" sz="1600" smtClean="0"/>
                <a:t>STnc560</a:t>
              </a:r>
              <a:endParaRPr lang="de-DE" sz="1600"/>
            </a:p>
          </p:txBody>
        </p:sp>
      </p:grpSp>
      <p:grpSp>
        <p:nvGrpSpPr>
          <p:cNvPr id="13" name="Gruppieren 12"/>
          <p:cNvGrpSpPr>
            <a:grpSpLocks noGrp="1" noUngrp="1" noChangeAspect="1"/>
          </p:cNvGrpSpPr>
          <p:nvPr/>
        </p:nvGrpSpPr>
        <p:grpSpPr>
          <a:xfrm>
            <a:off x="5787768" y="259976"/>
            <a:ext cx="2206625" cy="2870200"/>
            <a:chOff x="5640388" y="3543300"/>
            <a:chExt cx="2206625" cy="2870200"/>
          </a:xfrm>
        </p:grpSpPr>
        <p:pic>
          <p:nvPicPr>
            <p:cNvPr id="11" name="Grafik 10" descr="STnc630"/>
            <p:cNvPicPr>
              <a:picLocks noRot="1" noChangeAspect="1" noMove="1" noResize="1"/>
            </p:cNvPicPr>
            <p:nvPr isPhoto="1"/>
          </p:nvPicPr>
          <p:blipFill>
            <a:blip r:embed="rId3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40388" y="3543300"/>
              <a:ext cx="2206625" cy="2514600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12" name="Rechteck 11"/>
            <p:cNvSpPr/>
            <p:nvPr/>
          </p:nvSpPr>
          <p:spPr>
            <a:xfrm>
              <a:off x="5640388" y="6070600"/>
              <a:ext cx="2206625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/>
            </a:bodyPr>
            <a:lstStyle/>
            <a:p>
              <a:pPr algn="ctr"/>
              <a:r>
                <a:rPr lang="de-DE" sz="1600" smtClean="0"/>
                <a:t>STnc630</a:t>
              </a:r>
              <a:endParaRPr lang="de-DE" sz="1600"/>
            </a:p>
          </p:txBody>
        </p:sp>
      </p:grpSp>
      <p:grpSp>
        <p:nvGrpSpPr>
          <p:cNvPr id="17" name="Gruppieren 16"/>
          <p:cNvGrpSpPr>
            <a:grpSpLocks noGrp="1" noUngrp="1" noChangeAspect="1"/>
          </p:cNvGrpSpPr>
          <p:nvPr/>
        </p:nvGrpSpPr>
        <p:grpSpPr>
          <a:xfrm>
            <a:off x="1251627" y="3709545"/>
            <a:ext cx="2206625" cy="2870200"/>
            <a:chOff x="5640388" y="457200"/>
            <a:chExt cx="2206625" cy="2870200"/>
          </a:xfrm>
        </p:grpSpPr>
        <p:pic>
          <p:nvPicPr>
            <p:cNvPr id="18" name="Grafik 17" descr="tpke11"/>
            <p:cNvPicPr>
              <a:picLocks noRot="1" noChangeAspect="1" noMove="1" noResize="1"/>
            </p:cNvPicPr>
            <p:nvPr isPhoto="1"/>
          </p:nvPicPr>
          <p:blipFill>
            <a:blip r:embed="rId4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40388" y="457200"/>
              <a:ext cx="2206625" cy="2514600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19" name="Rechteck 18"/>
            <p:cNvSpPr/>
            <p:nvPr/>
          </p:nvSpPr>
          <p:spPr>
            <a:xfrm>
              <a:off x="5640388" y="2984500"/>
              <a:ext cx="2206625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/>
            </a:bodyPr>
            <a:lstStyle/>
            <a:p>
              <a:pPr algn="ctr"/>
              <a:r>
                <a:rPr lang="de-DE" sz="1600" smtClean="0"/>
                <a:t>tpke11</a:t>
              </a:r>
              <a:endParaRPr lang="de-DE" sz="1600"/>
            </a:p>
          </p:txBody>
        </p:sp>
      </p:grpSp>
      <p:grpSp>
        <p:nvGrpSpPr>
          <p:cNvPr id="20" name="Gruppieren 19"/>
          <p:cNvGrpSpPr>
            <a:grpSpLocks noGrp="1" noUngrp="1" noChangeAspect="1"/>
          </p:cNvGrpSpPr>
          <p:nvPr/>
        </p:nvGrpSpPr>
        <p:grpSpPr>
          <a:xfrm>
            <a:off x="5914853" y="3709545"/>
            <a:ext cx="2206625" cy="2870200"/>
            <a:chOff x="1296988" y="3543300"/>
            <a:chExt cx="2206625" cy="2870200"/>
          </a:xfrm>
        </p:grpSpPr>
        <p:pic>
          <p:nvPicPr>
            <p:cNvPr id="21" name="Grafik 20" descr="Z6077"/>
            <p:cNvPicPr>
              <a:picLocks noRot="1" noChangeAspect="1" noMove="1" noResize="1"/>
            </p:cNvPicPr>
            <p:nvPr isPhoto="1"/>
          </p:nvPicPr>
          <p:blipFill>
            <a:blip r:embed="rId5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96988" y="3543300"/>
              <a:ext cx="2206625" cy="2514600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22" name="Rechteck 21"/>
            <p:cNvSpPr/>
            <p:nvPr/>
          </p:nvSpPr>
          <p:spPr>
            <a:xfrm>
              <a:off x="1296988" y="6070600"/>
              <a:ext cx="2206625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/>
            </a:bodyPr>
            <a:lstStyle/>
            <a:p>
              <a:pPr algn="ctr"/>
              <a:r>
                <a:rPr lang="de-DE" sz="1600" smtClean="0"/>
                <a:t>Z6077/DicF_4</a:t>
              </a:r>
              <a:endParaRPr lang="de-DE" sz="1600"/>
            </a:p>
          </p:txBody>
        </p:sp>
      </p:grpSp>
      <p:sp>
        <p:nvSpPr>
          <p:cNvPr id="23" name="Rechteck 22"/>
          <p:cNvSpPr/>
          <p:nvPr/>
        </p:nvSpPr>
        <p:spPr>
          <a:xfrm>
            <a:off x="6943853" y="5461175"/>
            <a:ext cx="59531" cy="45719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37745400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180</Words>
  <Application>Microsoft Office PowerPoint</Application>
  <PresentationFormat>On-screen Show (4:3)</PresentationFormat>
  <Paragraphs>53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Larissa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Neuhaus</dc:creator>
  <cp:lastModifiedBy>Balindan, Danica Joy</cp:lastModifiedBy>
  <cp:revision>15</cp:revision>
  <dcterms:created xsi:type="dcterms:W3CDTF">2015-09-29T14:01:09Z</dcterms:created>
  <dcterms:modified xsi:type="dcterms:W3CDTF">2017-02-14T09:42:37Z</dcterms:modified>
</cp:coreProperties>
</file>