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6858000" cy="9906000" type="A4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9" autoAdjust="0"/>
    <p:restoredTop sz="94660"/>
  </p:normalViewPr>
  <p:slideViewPr>
    <p:cSldViewPr snapToGrid="0">
      <p:cViewPr varScale="1">
        <p:scale>
          <a:sx n="73" d="100"/>
          <a:sy n="73" d="100"/>
        </p:scale>
        <p:origin x="24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7B088-4977-458E-83CB-9845DCDA4924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DADD5-FAE0-4D3B-83C0-6FEBD756C03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46813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BE6CE-D66B-43CE-913C-80D055B2D41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300E2-8266-416D-B540-1E2178BC51DB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3620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891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596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4665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86538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98765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01565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3211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0797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1204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665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41867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3468C-B964-43DB-BF5D-AAF213C90BBB}" type="datetimeFigureOut">
              <a:rPr lang="fr-CH" smtClean="0"/>
              <a:t>05.08.2016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08FC1-17F5-429D-AFE1-2E216B7DD872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4367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73" y="1367031"/>
            <a:ext cx="5139055" cy="3357561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V="1">
            <a:off x="1322436" y="4802541"/>
            <a:ext cx="4558190" cy="21147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342031" y="4803001"/>
            <a:ext cx="4478223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US" sz="1200" b="1" dirty="0" smtClean="0"/>
              <a:t>DNA position</a:t>
            </a:r>
            <a:endParaRPr 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246236" y="1170954"/>
            <a:ext cx="2073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% average coverage</a:t>
            </a:r>
            <a:endParaRPr lang="en-US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464247" y="1669039"/>
            <a:ext cx="634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200" dirty="0" err="1" smtClean="0"/>
              <a:t>MitoRS</a:t>
            </a:r>
            <a:endParaRPr lang="fr-CH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3464247" y="1456142"/>
            <a:ext cx="12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200" dirty="0" smtClean="0"/>
              <a:t>PCR free </a:t>
            </a:r>
            <a:r>
              <a:rPr lang="fr-CH" sz="1200" dirty="0" err="1" smtClean="0"/>
              <a:t>method</a:t>
            </a:r>
            <a:endParaRPr lang="fr-CH" sz="12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3207935" y="1628914"/>
            <a:ext cx="3069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07935" y="1821283"/>
            <a:ext cx="306983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8656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780</TotalTime>
  <Words>9</Words>
  <Application>Microsoft Office PowerPoint</Application>
  <PresentationFormat>A4 Paper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Nestle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Marquis,Julien,LAUSANNE,Functional Genomics</dc:creator>
  <cp:lastModifiedBy>Marquis,Julien,LAUSANNE,Functional Genomics</cp:lastModifiedBy>
  <cp:revision>38</cp:revision>
  <cp:lastPrinted>2016-01-06T12:41:26Z</cp:lastPrinted>
  <dcterms:created xsi:type="dcterms:W3CDTF">2016-01-06T07:21:02Z</dcterms:created>
  <dcterms:modified xsi:type="dcterms:W3CDTF">2016-08-05T08:26:34Z</dcterms:modified>
</cp:coreProperties>
</file>