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18" y="2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1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9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4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1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9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2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8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6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5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5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819FF-474D-4B06-A680-7DC10541270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00947-7EBE-4DE8-804C-9E22BE907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6"/>
          <a:stretch/>
        </p:blipFill>
        <p:spPr bwMode="auto">
          <a:xfrm>
            <a:off x="1905000" y="1648326"/>
            <a:ext cx="2493963" cy="206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7"/>
          <a:stretch/>
        </p:blipFill>
        <p:spPr bwMode="auto">
          <a:xfrm>
            <a:off x="762000" y="3986210"/>
            <a:ext cx="24384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4"/>
          <a:stretch/>
        </p:blipFill>
        <p:spPr bwMode="auto">
          <a:xfrm>
            <a:off x="3429000" y="3986210"/>
            <a:ext cx="2438400" cy="199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7981" y="116205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Intersection of </a:t>
            </a:r>
            <a:r>
              <a:rPr lang="en-US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Purple</a:t>
            </a:r>
            <a:r>
              <a:rPr lang="en-US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" y="3678432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Intersection of </a:t>
            </a:r>
            <a:r>
              <a:rPr lang="en-US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Blue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8050" y="3678433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of 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595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Nadeau, Jeff</dc:creator>
  <cp:lastModifiedBy>Nadeau, Jeff</cp:lastModifiedBy>
  <cp:revision>4</cp:revision>
  <dcterms:created xsi:type="dcterms:W3CDTF">2016-08-17T21:11:50Z</dcterms:created>
  <dcterms:modified xsi:type="dcterms:W3CDTF">2016-11-13T22:17:24Z</dcterms:modified>
</cp:coreProperties>
</file>