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74"/>
  </p:normalViewPr>
  <p:slideViewPr>
    <p:cSldViewPr snapToGrid="0" snapToObjects="1">
      <p:cViewPr varScale="1">
        <p:scale>
          <a:sx n="131" d="100"/>
          <a:sy n="131" d="100"/>
        </p:scale>
        <p:origin x="37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2BC0CB-C0B6-EC48-8195-F97491C9FFBC}" type="datetimeFigureOut">
              <a:rPr lang="en-US" smtClean="0"/>
              <a:t>3/20/17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44AA1F-E202-7749-9628-0F8CE97803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00870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PE with 2 reps vs</a:t>
            </a:r>
            <a:r>
              <a:rPr lang="en-US" baseline="0" dirty="0" smtClean="0"/>
              <a:t> SE with </a:t>
            </a:r>
            <a:r>
              <a:rPr lang="en-US" baseline="0" smtClean="0"/>
              <a:t>3 reps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EEEB17-E207-784A-8F59-E1B65CDAD7A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17560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2966D-EE3F-E748-BB77-302DFBA8E11F}" type="datetimeFigureOut">
              <a:rPr lang="en-US" smtClean="0"/>
              <a:t>3/20/17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34F4F-79B2-504C-93DF-CC50163EC5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75490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2966D-EE3F-E748-BB77-302DFBA8E11F}" type="datetimeFigureOut">
              <a:rPr lang="en-US" smtClean="0"/>
              <a:t>3/20/17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34F4F-79B2-504C-93DF-CC50163EC5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1912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2966D-EE3F-E748-BB77-302DFBA8E11F}" type="datetimeFigureOut">
              <a:rPr lang="en-US" smtClean="0"/>
              <a:t>3/20/17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34F4F-79B2-504C-93DF-CC50163EC5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30057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2966D-EE3F-E748-BB77-302DFBA8E11F}" type="datetimeFigureOut">
              <a:rPr lang="en-US" smtClean="0"/>
              <a:t>3/20/17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34F4F-79B2-504C-93DF-CC50163EC5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8581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2966D-EE3F-E748-BB77-302DFBA8E11F}" type="datetimeFigureOut">
              <a:rPr lang="en-US" smtClean="0"/>
              <a:t>3/20/17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34F4F-79B2-504C-93DF-CC50163EC5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7689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2966D-EE3F-E748-BB77-302DFBA8E11F}" type="datetimeFigureOut">
              <a:rPr lang="en-US" smtClean="0"/>
              <a:t>3/20/17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34F4F-79B2-504C-93DF-CC50163EC5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88263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2966D-EE3F-E748-BB77-302DFBA8E11F}" type="datetimeFigureOut">
              <a:rPr lang="en-US" smtClean="0"/>
              <a:t>3/20/17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34F4F-79B2-504C-93DF-CC50163EC5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01895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2966D-EE3F-E748-BB77-302DFBA8E11F}" type="datetimeFigureOut">
              <a:rPr lang="en-US" smtClean="0"/>
              <a:t>3/20/17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34F4F-79B2-504C-93DF-CC50163EC5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02904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2966D-EE3F-E748-BB77-302DFBA8E11F}" type="datetimeFigureOut">
              <a:rPr lang="en-US" smtClean="0"/>
              <a:t>3/20/17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34F4F-79B2-504C-93DF-CC50163EC5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61441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2966D-EE3F-E748-BB77-302DFBA8E11F}" type="datetimeFigureOut">
              <a:rPr lang="en-US" smtClean="0"/>
              <a:t>3/20/17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34F4F-79B2-504C-93DF-CC50163EC5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19349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2966D-EE3F-E748-BB77-302DFBA8E11F}" type="datetimeFigureOut">
              <a:rPr lang="en-US" smtClean="0"/>
              <a:t>3/20/17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34F4F-79B2-504C-93DF-CC50163EC5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8592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82966D-EE3F-E748-BB77-302DFBA8E11F}" type="datetimeFigureOut">
              <a:rPr lang="en-US" smtClean="0"/>
              <a:t>3/20/17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334F4F-79B2-504C-93DF-CC50163EC5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4782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4" Type="http://schemas.openxmlformats.org/officeDocument/2006/relationships/image" Target="../media/image2.emf"/><Relationship Id="rId5" Type="http://schemas.openxmlformats.org/officeDocument/2006/relationships/image" Target="../media/image3.emf"/><Relationship Id="rId6" Type="http://schemas.openxmlformats.org/officeDocument/2006/relationships/image" Target="../media/image4.emf"/><Relationship Id="rId7" Type="http://schemas.openxmlformats.org/officeDocument/2006/relationships/image" Target="../media/image5.emf"/><Relationship Id="rId8" Type="http://schemas.openxmlformats.org/officeDocument/2006/relationships/image" Target="../media/image6.emf"/><Relationship Id="rId9" Type="http://schemas.openxmlformats.org/officeDocument/2006/relationships/image" Target="../media/image7.emf"/><Relationship Id="rId10" Type="http://schemas.openxmlformats.org/officeDocument/2006/relationships/image" Target="../media/image8.emf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593590" y="173975"/>
            <a:ext cx="3182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3748056" y="147879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6015469" y="156578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8291218" y="182675"/>
            <a:ext cx="3266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1729161" y="3183796"/>
            <a:ext cx="2973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887555" y="3131604"/>
            <a:ext cx="2907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</a:t>
            </a:r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6081870" y="3157701"/>
            <a:ext cx="3302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G</a:t>
            </a:r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8317356" y="3183797"/>
            <a:ext cx="3284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H</a:t>
            </a:r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2293474" y="-41455"/>
            <a:ext cx="6878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Exp</a:t>
            </a:r>
            <a:r>
              <a:rPr lang="en-US" dirty="0"/>
              <a:t> 1</a:t>
            </a:r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4829614" y="-41455"/>
            <a:ext cx="6878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Exp</a:t>
            </a:r>
            <a:r>
              <a:rPr lang="en-US" dirty="0"/>
              <a:t> 2</a:t>
            </a:r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6904554" y="-41455"/>
            <a:ext cx="6878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Exp</a:t>
            </a:r>
            <a:r>
              <a:rPr lang="en-US" dirty="0"/>
              <a:t> 3</a:t>
            </a:r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9109487" y="-41455"/>
            <a:ext cx="6878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Exp</a:t>
            </a:r>
            <a:r>
              <a:rPr lang="en-US" dirty="0"/>
              <a:t> 4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20" t="2277" r="19857" b="22405"/>
          <a:stretch/>
        </p:blipFill>
        <p:spPr>
          <a:xfrm>
            <a:off x="6412158" y="293870"/>
            <a:ext cx="1879060" cy="2699804"/>
          </a:xfrm>
          <a:prstGeom prst="rect">
            <a:avLst/>
          </a:prstGeom>
        </p:spPr>
      </p:pic>
      <p:pic>
        <p:nvPicPr>
          <p:cNvPr id="4" name="Picture 3"/>
          <p:cNvPicPr preferRelativeResize="0"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45" t="3620" r="17721" b="20828"/>
          <a:stretch/>
        </p:blipFill>
        <p:spPr>
          <a:xfrm>
            <a:off x="6265086" y="3290177"/>
            <a:ext cx="2199342" cy="2736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76" r="17001" b="18860"/>
          <a:stretch/>
        </p:blipFill>
        <p:spPr>
          <a:xfrm>
            <a:off x="8431748" y="286408"/>
            <a:ext cx="2173065" cy="2880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69" r="17991" b="20791"/>
          <a:stretch/>
        </p:blipFill>
        <p:spPr>
          <a:xfrm>
            <a:off x="8491426" y="3166408"/>
            <a:ext cx="2092115" cy="2880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57" r="16577" b="20165"/>
          <a:stretch/>
        </p:blipFill>
        <p:spPr>
          <a:xfrm>
            <a:off x="1884243" y="227024"/>
            <a:ext cx="2116354" cy="2880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65" r="18343" b="20145"/>
          <a:stretch/>
        </p:blipFill>
        <p:spPr>
          <a:xfrm>
            <a:off x="1941569" y="3157701"/>
            <a:ext cx="2059029" cy="28800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68" r="17526" b="20641"/>
          <a:stretch/>
        </p:blipFill>
        <p:spPr>
          <a:xfrm>
            <a:off x="4149460" y="220611"/>
            <a:ext cx="2061529" cy="28800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56" r="20027" b="21239"/>
          <a:stretch/>
        </p:blipFill>
        <p:spPr>
          <a:xfrm>
            <a:off x="4119309" y="3146177"/>
            <a:ext cx="2055647" cy="28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75929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26</Words>
  <Application>Microsoft Macintosh PowerPoint</Application>
  <PresentationFormat>Widescreen</PresentationFormat>
  <Paragraphs>14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Calibri</vt:lpstr>
      <vt:lpstr>Calibri Light</vt:lpstr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15.0031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Microsoft Office User</cp:lastModifiedBy>
  <cp:revision>1</cp:revision>
  <dcterms:created xsi:type="dcterms:W3CDTF">2017-03-20T03:37:44Z</dcterms:created>
  <dcterms:modified xsi:type="dcterms:W3CDTF">2017-03-20T03:38:25Z</dcterms:modified>
</cp:coreProperties>
</file>