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98" d="100"/>
          <a:sy n="98" d="100"/>
        </p:scale>
        <p:origin x="192" y="-1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63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407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56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23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09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13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514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2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5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03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64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5B947-C1C0-4090-8477-4EA0D8ED682F}" type="datetimeFigureOut">
              <a:rPr kumimoji="1" lang="ja-JP" altLang="en-US" smtClean="0"/>
              <a:t>2017/5/12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D0DE3-9A27-40E4-8134-B58B2D69E3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19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dditional file X8_oo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4240" y="594360"/>
            <a:ext cx="4572000" cy="4572000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701040" y="6127095"/>
            <a:ext cx="802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8: </a:t>
            </a:r>
            <a:r>
              <a:rPr lang="en-US" altLang="ja-JP" sz="16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Movie S1.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images of DAPI stained chromosomes of oocyte in </a:t>
            </a:r>
            <a:r>
              <a:rPr lang="en-US" altLang="ja-JP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Fig.2c.</a:t>
            </a:r>
            <a:endParaRPr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94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dditional file X8_em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4400" y="614680"/>
            <a:ext cx="4572000" cy="4572000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650240" y="6266676"/>
            <a:ext cx="802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8: </a:t>
            </a:r>
            <a:r>
              <a:rPr lang="en-US" altLang="ja-JP" sz="16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Movie S2.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images of DAPI stained chromosomes of </a:t>
            </a:r>
            <a:r>
              <a:rPr lang="en-US" altLang="ja-JP" sz="16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</a:rPr>
              <a:t>embryo </a:t>
            </a:r>
            <a:r>
              <a:rPr lang="en-US" altLang="ja-JP" sz="160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</a:rPr>
              <a:t>in </a:t>
            </a:r>
            <a:r>
              <a:rPr lang="en-US" altLang="ja-JP" sz="1600" smtClean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Fig.2f.</a:t>
            </a:r>
            <a:endParaRPr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2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36</Words>
  <Application>Microsoft Office PowerPoint</Application>
  <PresentationFormat>画面に合わせる (4:3)</PresentationFormat>
  <Paragraphs>2</Paragraphs>
  <Slides>2</Slides>
  <Notes>0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ＭＳ 明朝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Yuji KOHARA</dc:creator>
  <cp:lastModifiedBy>Hideaki HIRAKI</cp:lastModifiedBy>
  <cp:revision>3</cp:revision>
  <dcterms:created xsi:type="dcterms:W3CDTF">2017-05-04T00:44:40Z</dcterms:created>
  <dcterms:modified xsi:type="dcterms:W3CDTF">2017-05-12T14:54:04Z</dcterms:modified>
</cp:coreProperties>
</file>