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1" autoAdjust="0"/>
    <p:restoredTop sz="94660"/>
  </p:normalViewPr>
  <p:slideViewPr>
    <p:cSldViewPr snapToGrid="0">
      <p:cViewPr varScale="1">
        <p:scale>
          <a:sx n="47" d="100"/>
          <a:sy n="47" d="100"/>
        </p:scale>
        <p:origin x="77" y="8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857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314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96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52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720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835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93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195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170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382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04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D975B-C4D0-49B3-AEFC-E3F6C5024E16}" type="datetimeFigureOut">
              <a:rPr lang="en-GB" smtClean="0"/>
              <a:t>03/05/2017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A287F-044A-4635-A6E6-9EF5EC33591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9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43000"/>
            <a:ext cx="3657600" cy="365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0" y="1143000"/>
            <a:ext cx="3657600" cy="36576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0" y="1143000"/>
            <a:ext cx="3657600" cy="3657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711200"/>
            <a:ext cx="3561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/>
              <a:t>a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351009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879600"/>
            <a:ext cx="3657600" cy="3657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200" y="1879600"/>
            <a:ext cx="3657600" cy="3657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1879600"/>
            <a:ext cx="3657600" cy="3657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711200"/>
            <a:ext cx="373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/>
              <a:t>b</a:t>
            </a:r>
            <a:endParaRPr lang="en-GB" sz="2800"/>
          </a:p>
        </p:txBody>
      </p:sp>
    </p:spTree>
    <p:extLst>
      <p:ext uri="{BB962C8B-B14F-4D97-AF65-F5344CB8AC3E}">
        <p14:creationId xmlns:p14="http://schemas.microsoft.com/office/powerpoint/2010/main" val="2692086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WIENER Pam</dc:creator>
  <cp:lastModifiedBy>WIENER Pam</cp:lastModifiedBy>
  <cp:revision>4</cp:revision>
  <cp:lastPrinted>2017-04-18T12:23:16Z</cp:lastPrinted>
  <dcterms:created xsi:type="dcterms:W3CDTF">2017-04-18T12:21:45Z</dcterms:created>
  <dcterms:modified xsi:type="dcterms:W3CDTF">2017-05-03T14:56:39Z</dcterms:modified>
</cp:coreProperties>
</file>