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408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3296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30693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111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887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269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463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1568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035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193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58074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9235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7621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Figure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S1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844" y="1151587"/>
            <a:ext cx="8298904" cy="5264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44936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ChangPyo Hong</cp:lastModifiedBy>
  <cp:revision>8</cp:revision>
  <dcterms:created xsi:type="dcterms:W3CDTF">2016-05-25T06:17:10Z</dcterms:created>
  <dcterms:modified xsi:type="dcterms:W3CDTF">2017-06-02T15:07:39Z</dcterms:modified>
</cp:coreProperties>
</file>