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08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3296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0693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111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887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269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463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1568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035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193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807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9235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6F94-9817-43B1-9250-F525E057EDFE}" type="datetimeFigureOut">
              <a:rPr lang="ko-KR" altLang="en-US" smtClean="0"/>
              <a:pPr/>
              <a:t>2017-06-03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CB4A5-9E80-4DD9-97E8-FF7CE1AF707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7621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Figure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S2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827" y="1193863"/>
            <a:ext cx="7318694" cy="553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920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ChangPyo Hong</cp:lastModifiedBy>
  <cp:revision>8</cp:revision>
  <dcterms:created xsi:type="dcterms:W3CDTF">2016-05-25T06:17:10Z</dcterms:created>
  <dcterms:modified xsi:type="dcterms:W3CDTF">2017-06-02T15:07:56Z</dcterms:modified>
</cp:coreProperties>
</file>