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408" y="-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3296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30693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31112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8871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2694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1463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1568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0350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3193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58074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9235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7621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0688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Figure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S3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8006680" cy="4802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99206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ChangPyo Hong</cp:lastModifiedBy>
  <cp:revision>8</cp:revision>
  <dcterms:created xsi:type="dcterms:W3CDTF">2016-05-25T06:17:10Z</dcterms:created>
  <dcterms:modified xsi:type="dcterms:W3CDTF">2017-06-02T15:08:17Z</dcterms:modified>
</cp:coreProperties>
</file>