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2286" y="-8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2491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72086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48311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45508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72757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0595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8246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7333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60081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1415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2932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6437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6164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Slide 1</vt:lpstr>
    </vt:vector>
  </TitlesOfParts>
  <Company>Lenovo (Beijing)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ahuxj</dc:creator>
  <cp:lastModifiedBy>Dan.Roberts1</cp:lastModifiedBy>
  <cp:revision>4</cp:revision>
  <dcterms:created xsi:type="dcterms:W3CDTF">2015-01-09T14:43:31Z</dcterms:created>
  <dcterms:modified xsi:type="dcterms:W3CDTF">2017-03-23T10:16:08Z</dcterms:modified>
</cp:coreProperties>
</file>