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2286" y="-8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4913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372086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483113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45508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772757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905957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82462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7333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560081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214155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29320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47CDA8-32C0-4A53-9936-7F33555134A7}" type="datetimeFigureOut">
              <a:rPr lang="zh-CN" altLang="en-US" smtClean="0"/>
              <a:pPr/>
              <a:t>2017/3/23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AFD65-4654-4165-A4E0-3D3AE18E92F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046437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0039"/>
          <a:stretch/>
        </p:blipFill>
        <p:spPr>
          <a:xfrm>
            <a:off x="1423799" y="332656"/>
            <a:ext cx="6889204" cy="6237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137300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Slide 1</vt:lpstr>
    </vt:vector>
  </TitlesOfParts>
  <Company>Lenovo (Beijing) Limited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ahuxj</dc:creator>
  <cp:lastModifiedBy>Dan.Roberts1</cp:lastModifiedBy>
  <cp:revision>4</cp:revision>
  <dcterms:created xsi:type="dcterms:W3CDTF">2015-01-09T14:43:31Z</dcterms:created>
  <dcterms:modified xsi:type="dcterms:W3CDTF">2017-03-23T10:16:34Z</dcterms:modified>
</cp:coreProperties>
</file>