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50" d="100"/>
          <a:sy n="50" d="100"/>
        </p:scale>
        <p:origin x="-2232" y="-4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9613-8064-4CA3-AF7D-EDDB90F5E144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7816-33ED-4AF5-8B8D-8D90F9C20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249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9613-8064-4CA3-AF7D-EDDB90F5E144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7816-33ED-4AF5-8B8D-8D90F9C20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596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9613-8064-4CA3-AF7D-EDDB90F5E144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7816-33ED-4AF5-8B8D-8D90F9C20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73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9613-8064-4CA3-AF7D-EDDB90F5E144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7816-33ED-4AF5-8B8D-8D90F9C20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475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9613-8064-4CA3-AF7D-EDDB90F5E144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7816-33ED-4AF5-8B8D-8D90F9C20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222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9613-8064-4CA3-AF7D-EDDB90F5E144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7816-33ED-4AF5-8B8D-8D90F9C20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70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9613-8064-4CA3-AF7D-EDDB90F5E144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7816-33ED-4AF5-8B8D-8D90F9C20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42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9613-8064-4CA3-AF7D-EDDB90F5E144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7816-33ED-4AF5-8B8D-8D90F9C20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871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9613-8064-4CA3-AF7D-EDDB90F5E144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7816-33ED-4AF5-8B8D-8D90F9C20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199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9613-8064-4CA3-AF7D-EDDB90F5E144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7816-33ED-4AF5-8B8D-8D90F9C20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94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D9613-8064-4CA3-AF7D-EDDB90F5E144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87816-33ED-4AF5-8B8D-8D90F9C20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614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D9613-8064-4CA3-AF7D-EDDB90F5E144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87816-33ED-4AF5-8B8D-8D90F9C202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490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6705600" cy="9015294"/>
            <a:chOff x="0" y="0"/>
            <a:chExt cx="6705600" cy="9015294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760" y="152400"/>
              <a:ext cx="5694680" cy="4495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208" y="4816615"/>
              <a:ext cx="5425440" cy="3954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0" y="0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A.</a:t>
              </a:r>
              <a:endParaRPr lang="en-U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0957" y="4572000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B.</a:t>
              </a:r>
              <a:endParaRPr lang="en-U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923974" y="19130"/>
              <a:ext cx="5078634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% of Genes Detected at P≤0.05, 4 reps, 50M Reads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970577" y="4440887"/>
              <a:ext cx="2978701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Read Depth (control sample)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 rot="16200000">
              <a:off x="-1244651" y="2000763"/>
              <a:ext cx="3217547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Percentage of Genes Detected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182048" y="5158479"/>
              <a:ext cx="148790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Bird # 5678_LG</a:t>
              </a:r>
              <a:endParaRPr 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182048" y="5545519"/>
              <a:ext cx="148790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Bird # 5629_LG</a:t>
              </a:r>
              <a:endParaRPr 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182048" y="5932560"/>
              <a:ext cx="148790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Bird # 1923_LG</a:t>
              </a:r>
              <a:endParaRPr 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182048" y="6319601"/>
              <a:ext cx="148790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Bird # 1890_LG</a:t>
              </a:r>
              <a:endParaRPr 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182048" y="6721749"/>
              <a:ext cx="150874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Bird # 1750_HG</a:t>
              </a:r>
              <a:endParaRPr 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196854" y="7094843"/>
              <a:ext cx="150874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Bird # 1536_HG</a:t>
              </a:r>
              <a:endParaRPr 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187763" y="7495262"/>
              <a:ext cx="150874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Bird # 1807_HG</a:t>
              </a:r>
              <a:endParaRPr 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182048" y="7877994"/>
              <a:ext cx="150874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Bird # 1572_HG</a:t>
              </a:r>
              <a:endParaRPr 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38200" y="8440157"/>
              <a:ext cx="4095993" cy="36868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0.14          0.12           0.1           0.08         0.06          0.04</a:t>
              </a:r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96162" y="8676740"/>
              <a:ext cx="4278735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Distance (1 – Spearman Rank Correlation)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143000" y="4229600"/>
              <a:ext cx="4634602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r>
                <a:rPr lang="en-US" sz="120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r>
                <a:rPr lang="en-U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10</a:t>
              </a:r>
              <a:r>
                <a:rPr lang="en-US" sz="120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10</a:t>
              </a:r>
              <a:r>
                <a:rPr lang="en-US" sz="120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10</a:t>
              </a:r>
              <a:r>
                <a:rPr lang="en-US" sz="120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U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10</a:t>
              </a:r>
              <a:r>
                <a:rPr lang="en-US" sz="120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en-U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10</a:t>
              </a:r>
              <a:r>
                <a:rPr lang="en-US" sz="120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1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10</a:t>
              </a:r>
              <a:r>
                <a:rPr lang="en-US" sz="1200" b="1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en-US" sz="1200" b="1" baseline="30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535460" y="304783"/>
              <a:ext cx="482889" cy="415498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</a:p>
            <a:p>
              <a:pPr algn="r"/>
              <a:endParaRPr lang="en-US" sz="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90</a:t>
              </a:r>
            </a:p>
            <a:p>
              <a:pPr algn="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80</a:t>
              </a:r>
            </a:p>
            <a:p>
              <a:pPr algn="r"/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70</a:t>
              </a:r>
            </a:p>
            <a:p>
              <a:pPr algn="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60</a:t>
              </a:r>
            </a:p>
            <a:p>
              <a:pPr algn="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</a:p>
            <a:p>
              <a:pPr algn="r"/>
              <a:endParaRPr lang="en-US" sz="1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40</a:t>
              </a:r>
            </a:p>
            <a:p>
              <a:pPr algn="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</a:p>
            <a:p>
              <a:pPr algn="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20</a:t>
              </a:r>
            </a:p>
            <a:p>
              <a:pPr algn="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  <a:p>
              <a:pPr algn="r"/>
              <a:endParaRPr lang="en-US" sz="105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en-US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en-US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491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84</Words>
  <Application>Microsoft Office PowerPoint</Application>
  <PresentationFormat>On-screen Show (4:3)</PresentationFormat>
  <Paragraphs>37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CANR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COGBURN, Larry A</dc:creator>
  <cp:lastModifiedBy>COGBURN, Larry A</cp:lastModifiedBy>
  <cp:revision>13</cp:revision>
  <cp:lastPrinted>2015-04-09T18:53:53Z</cp:lastPrinted>
  <dcterms:created xsi:type="dcterms:W3CDTF">2015-04-09T18:33:57Z</dcterms:created>
  <dcterms:modified xsi:type="dcterms:W3CDTF">2015-12-03T23:10:20Z</dcterms:modified>
</cp:coreProperties>
</file>