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35985" r="57387" b="23412"/>
          <a:stretch/>
        </p:blipFill>
        <p:spPr bwMode="auto">
          <a:xfrm>
            <a:off x="1600200" y="1066800"/>
            <a:ext cx="5562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65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3" r="59157" b="8617"/>
          <a:stretch/>
        </p:blipFill>
        <p:spPr bwMode="auto">
          <a:xfrm>
            <a:off x="457200" y="0"/>
            <a:ext cx="5314084" cy="616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86200" y="4572000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b="1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S7.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Structure of the 2-membered clusters of miR1861 family. Here cluster-II represents all the 2-membered miR1861-clusters. The two members of a 2-membered cluster are joined by a nt. sequence of ~100bp (A). Alignment of cluster-II from the </a:t>
            </a:r>
            <a:r>
              <a:rPr lang="en-IN" i="1" dirty="0" err="1" smtClean="0">
                <a:latin typeface="Times New Roman" pitchFamily="18" charset="0"/>
                <a:cs typeface="Times New Roman" pitchFamily="18" charset="0"/>
              </a:rPr>
              <a:t>Oryza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species (B) showing the deletion of 22nt is consistently present in the 2</a:t>
            </a:r>
            <a:r>
              <a:rPr lang="en-IN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member of a 2-membered cluster. 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688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Showkat</dc:creator>
  <cp:lastModifiedBy>Balindan, Danica Joy</cp:lastModifiedBy>
  <cp:revision>10</cp:revision>
  <dcterms:created xsi:type="dcterms:W3CDTF">2006-08-16T00:00:00Z</dcterms:created>
  <dcterms:modified xsi:type="dcterms:W3CDTF">2017-08-30T15:16:27Z</dcterms:modified>
</cp:coreProperties>
</file>