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  <p:sldId id="261" r:id="rId5"/>
    <p:sldId id="263" r:id="rId6"/>
    <p:sldId id="258" r:id="rId7"/>
    <p:sldId id="268" r:id="rId8"/>
    <p:sldId id="257" r:id="rId9"/>
    <p:sldId id="264" r:id="rId10"/>
    <p:sldId id="256" r:id="rId11"/>
    <p:sldId id="269" r:id="rId12"/>
    <p:sldId id="271" r:id="rId13"/>
    <p:sldId id="266" r:id="rId14"/>
    <p:sldId id="265" r:id="rId15"/>
    <p:sldId id="275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07" autoAdjust="0"/>
  </p:normalViewPr>
  <p:slideViewPr>
    <p:cSldViewPr snapToGrid="0" showGuides="1">
      <p:cViewPr varScale="1">
        <p:scale>
          <a:sx n="106" d="100"/>
          <a:sy n="106" d="100"/>
        </p:scale>
        <p:origin x="654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22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417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932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8301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4416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7707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5997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25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748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212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6329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73828-4164-415C-8C75-D77755AE4382}" type="datetimeFigureOut">
              <a:rPr lang="en-AU" smtClean="0"/>
              <a:t>12/11/2015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552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9" y="0"/>
            <a:ext cx="1207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89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8" y="0"/>
            <a:ext cx="12088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72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60" y="0"/>
            <a:ext cx="102981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973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059" y="0"/>
            <a:ext cx="7487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05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976" y="81940"/>
            <a:ext cx="7159292" cy="664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43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67" y="0"/>
            <a:ext cx="9699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01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505" y="239597"/>
            <a:ext cx="8447964" cy="637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2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146" y="10962"/>
            <a:ext cx="75621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69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284" y="0"/>
            <a:ext cx="9791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44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76" y="0"/>
            <a:ext cx="48140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49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35" y="118479"/>
            <a:ext cx="8357198" cy="652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39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518" y="-9054"/>
            <a:ext cx="6085182" cy="686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139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90" y="0"/>
            <a:ext cx="9327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085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840" y="0"/>
            <a:ext cx="6950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87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49" y="-2179"/>
            <a:ext cx="8588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63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08374"/>
            <a:ext cx="10058400" cy="681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73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Queensland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Parimalan Rangan</dc:creator>
  <cp:lastModifiedBy>Parimalan Rangan</cp:lastModifiedBy>
  <cp:revision>27</cp:revision>
  <dcterms:created xsi:type="dcterms:W3CDTF">2015-05-28T00:03:23Z</dcterms:created>
  <dcterms:modified xsi:type="dcterms:W3CDTF">2015-11-12T08:48:39Z</dcterms:modified>
</cp:coreProperties>
</file>