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8" r:id="rId3"/>
    <p:sldId id="329" r:id="rId4"/>
    <p:sldId id="258" r:id="rId5"/>
    <p:sldId id="262" r:id="rId6"/>
    <p:sldId id="330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  <p:sldId id="331" r:id="rId19"/>
    <p:sldId id="332" r:id="rId20"/>
    <p:sldId id="333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256" r:id="rId29"/>
    <p:sldId id="352" r:id="rId30"/>
    <p:sldId id="353" r:id="rId31"/>
    <p:sldId id="354" r:id="rId32"/>
    <p:sldId id="355" r:id="rId33"/>
    <p:sldId id="356" r:id="rId34"/>
    <p:sldId id="357" r:id="rId35"/>
    <p:sldId id="358" r:id="rId36"/>
    <p:sldId id="359" r:id="rId37"/>
    <p:sldId id="360" r:id="rId38"/>
    <p:sldId id="361" r:id="rId39"/>
    <p:sldId id="260" r:id="rId40"/>
    <p:sldId id="362" r:id="rId41"/>
    <p:sldId id="363" r:id="rId42"/>
    <p:sldId id="364" r:id="rId43"/>
    <p:sldId id="365" r:id="rId44"/>
    <p:sldId id="366" r:id="rId45"/>
    <p:sldId id="367" r:id="rId46"/>
    <p:sldId id="368" r:id="rId47"/>
    <p:sldId id="369" r:id="rId48"/>
    <p:sldId id="370" r:id="rId49"/>
    <p:sldId id="371" r:id="rId50"/>
    <p:sldId id="372" r:id="rId51"/>
    <p:sldId id="373" r:id="rId52"/>
    <p:sldId id="374" r:id="rId53"/>
    <p:sldId id="279" r:id="rId54"/>
    <p:sldId id="277" r:id="rId55"/>
    <p:sldId id="375" r:id="rId56"/>
    <p:sldId id="376" r:id="rId57"/>
    <p:sldId id="377" r:id="rId58"/>
    <p:sldId id="378" r:id="rId59"/>
    <p:sldId id="379" r:id="rId60"/>
    <p:sldId id="380" r:id="rId61"/>
    <p:sldId id="381" r:id="rId62"/>
    <p:sldId id="382" r:id="rId63"/>
    <p:sldId id="317" r:id="rId64"/>
    <p:sldId id="316" r:id="rId65"/>
    <p:sldId id="322" r:id="rId66"/>
    <p:sldId id="321" r:id="rId67"/>
    <p:sldId id="261" r:id="rId68"/>
    <p:sldId id="315" r:id="rId69"/>
    <p:sldId id="278" r:id="rId70"/>
    <p:sldId id="286" r:id="rId7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8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574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875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537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396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346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89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5804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1338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01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2788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081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19553-8F3E-45C2-B848-4B09E87BD690}" type="datetimeFigureOut">
              <a:rPr lang="en-AU" smtClean="0"/>
              <a:t>20/08/2016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E5498-9F85-4887-BE9D-7390CE15B6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3929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4" y="0"/>
            <a:ext cx="12096763" cy="687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65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8" y="0"/>
            <a:ext cx="12088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6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163" y="0"/>
            <a:ext cx="5763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06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45" y="30520"/>
            <a:ext cx="10206509" cy="67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7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86" y="0"/>
            <a:ext cx="7487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2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08" y="0"/>
            <a:ext cx="7393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92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861" y="669083"/>
            <a:ext cx="10058400" cy="493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0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677" y="0"/>
            <a:ext cx="6771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14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44" y="73749"/>
            <a:ext cx="10457612" cy="658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11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536" y="0"/>
            <a:ext cx="8766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530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13" y="170341"/>
            <a:ext cx="10639773" cy="651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5401"/>
            <a:ext cx="10414000" cy="680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4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667" y="25401"/>
            <a:ext cx="7759423" cy="679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67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576" y="0"/>
            <a:ext cx="6198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54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19" y="0"/>
            <a:ext cx="9491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56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803" y="0"/>
            <a:ext cx="69059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42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038" y="0"/>
            <a:ext cx="77079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213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435" y="19341"/>
            <a:ext cx="7795498" cy="68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3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014" y="0"/>
            <a:ext cx="6656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66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796" y="0"/>
            <a:ext cx="5766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34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662" y="313488"/>
            <a:ext cx="827722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1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61" y="0"/>
            <a:ext cx="7490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37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218" y="0"/>
            <a:ext cx="5532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25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919" y="0"/>
            <a:ext cx="6917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71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70" y="33868"/>
            <a:ext cx="9582566" cy="677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93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862" y="0"/>
            <a:ext cx="9082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53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38" y="0"/>
            <a:ext cx="7562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5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15" y="0"/>
            <a:ext cx="9791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3659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26" y="250773"/>
            <a:ext cx="10058400" cy="584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801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31" y="0"/>
            <a:ext cx="9552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59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76" y="0"/>
            <a:ext cx="48140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04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55" y="0"/>
            <a:ext cx="7746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245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89" y="277284"/>
            <a:ext cx="882967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82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84" y="0"/>
            <a:ext cx="8627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668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27" y="1"/>
            <a:ext cx="10183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66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612" y="0"/>
            <a:ext cx="92487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32" y="-1"/>
            <a:ext cx="9467268" cy="685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83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190" y="0"/>
            <a:ext cx="8789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25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474" y="0"/>
            <a:ext cx="6078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97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865" y="0"/>
            <a:ext cx="69500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568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776" y="0"/>
            <a:ext cx="9328224" cy="685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395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45" y="0"/>
            <a:ext cx="10186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8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679" y="0"/>
            <a:ext cx="5498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6617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587" y="0"/>
            <a:ext cx="749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824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" y="0"/>
            <a:ext cx="9860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81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5" y="0"/>
            <a:ext cx="67407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0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5" y="381000"/>
            <a:ext cx="10422798" cy="555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303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09" y="252412"/>
            <a:ext cx="9759458" cy="643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8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266" y="0"/>
            <a:ext cx="6054012" cy="686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619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773" y="0"/>
            <a:ext cx="97584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635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1819"/>
            <a:ext cx="8146664" cy="6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306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27" y="0"/>
            <a:ext cx="9045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994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393" y="0"/>
            <a:ext cx="6097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933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725" y="0"/>
            <a:ext cx="6556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87" y="211113"/>
            <a:ext cx="690562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6630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951" y="254845"/>
            <a:ext cx="729615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775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09" y="556603"/>
            <a:ext cx="821055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715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590550"/>
            <a:ext cx="9610725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81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719" y="0"/>
            <a:ext cx="52486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1329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757" y="31530"/>
            <a:ext cx="6426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867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87" y="0"/>
            <a:ext cx="5665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780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34" y="0"/>
            <a:ext cx="858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69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62" y="0"/>
            <a:ext cx="9533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3271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53" y="0"/>
            <a:ext cx="90760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465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6" y="259799"/>
            <a:ext cx="10058400" cy="633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209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67" y="0"/>
            <a:ext cx="98236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380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467"/>
            <a:ext cx="10076164" cy="68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6486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10" y="0"/>
            <a:ext cx="5368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095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912" y="0"/>
            <a:ext cx="5552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235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875" y="206388"/>
            <a:ext cx="47625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253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0</Words>
  <Application>Microsoft Office PowerPoint</Application>
  <PresentationFormat>Widescreen</PresentationFormat>
  <Paragraphs>0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Queensland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Parimalan Rangan</dc:creator>
  <cp:lastModifiedBy>Parimalan Rangan</cp:lastModifiedBy>
  <cp:revision>30</cp:revision>
  <cp:lastPrinted>2015-10-18T23:28:47Z</cp:lastPrinted>
  <dcterms:created xsi:type="dcterms:W3CDTF">2015-10-12T11:02:11Z</dcterms:created>
  <dcterms:modified xsi:type="dcterms:W3CDTF">2016-08-20T05:06:17Z</dcterms:modified>
</cp:coreProperties>
</file>