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36" r:id="rId3"/>
    <p:sldId id="337" r:id="rId4"/>
    <p:sldId id="402" r:id="rId5"/>
    <p:sldId id="403" r:id="rId6"/>
    <p:sldId id="404" r:id="rId7"/>
    <p:sldId id="405" r:id="rId8"/>
    <p:sldId id="406" r:id="rId9"/>
    <p:sldId id="407" r:id="rId10"/>
    <p:sldId id="349" r:id="rId11"/>
    <p:sldId id="364" r:id="rId12"/>
    <p:sldId id="408" r:id="rId13"/>
    <p:sldId id="409" r:id="rId14"/>
    <p:sldId id="410" r:id="rId15"/>
    <p:sldId id="360" r:id="rId16"/>
    <p:sldId id="363" r:id="rId17"/>
    <p:sldId id="357" r:id="rId18"/>
    <p:sldId id="340" r:id="rId19"/>
    <p:sldId id="362" r:id="rId20"/>
    <p:sldId id="346" r:id="rId21"/>
    <p:sldId id="355" r:id="rId22"/>
    <p:sldId id="358" r:id="rId23"/>
    <p:sldId id="353" r:id="rId24"/>
    <p:sldId id="352" r:id="rId25"/>
    <p:sldId id="359" r:id="rId26"/>
    <p:sldId id="373" r:id="rId27"/>
    <p:sldId id="372" r:id="rId28"/>
    <p:sldId id="371" r:id="rId29"/>
    <p:sldId id="370" r:id="rId30"/>
    <p:sldId id="368" r:id="rId31"/>
    <p:sldId id="367" r:id="rId32"/>
    <p:sldId id="369" r:id="rId33"/>
    <p:sldId id="265" r:id="rId34"/>
    <p:sldId id="272" r:id="rId35"/>
    <p:sldId id="376" r:id="rId36"/>
    <p:sldId id="378" r:id="rId37"/>
    <p:sldId id="377" r:id="rId38"/>
    <p:sldId id="375" r:id="rId39"/>
    <p:sldId id="374" r:id="rId40"/>
    <p:sldId id="379" r:id="rId41"/>
    <p:sldId id="262" r:id="rId42"/>
    <p:sldId id="380" r:id="rId43"/>
    <p:sldId id="381" r:id="rId44"/>
    <p:sldId id="382" r:id="rId45"/>
    <p:sldId id="383" r:id="rId46"/>
    <p:sldId id="384" r:id="rId47"/>
    <p:sldId id="385" r:id="rId48"/>
    <p:sldId id="386" r:id="rId49"/>
    <p:sldId id="387" r:id="rId50"/>
    <p:sldId id="388" r:id="rId51"/>
    <p:sldId id="389" r:id="rId52"/>
    <p:sldId id="392" r:id="rId53"/>
    <p:sldId id="390" r:id="rId54"/>
    <p:sldId id="391" r:id="rId55"/>
    <p:sldId id="393" r:id="rId56"/>
    <p:sldId id="395" r:id="rId57"/>
    <p:sldId id="396" r:id="rId58"/>
    <p:sldId id="397" r:id="rId59"/>
    <p:sldId id="398" r:id="rId60"/>
    <p:sldId id="399" r:id="rId61"/>
    <p:sldId id="400" r:id="rId62"/>
    <p:sldId id="401" r:id="rId63"/>
    <p:sldId id="394" r:id="rId64"/>
    <p:sldId id="325" r:id="rId65"/>
    <p:sldId id="324" r:id="rId66"/>
    <p:sldId id="331" r:id="rId67"/>
    <p:sldId id="330" r:id="rId68"/>
    <p:sldId id="263" r:id="rId69"/>
    <p:sldId id="323" r:id="rId70"/>
    <p:sldId id="310" r:id="rId71"/>
    <p:sldId id="298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3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8595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7295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517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548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737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654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292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419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451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815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74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F0FA6-5D2E-4E0A-AD26-C11C65851889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E2320-4D1C-41E7-BAC2-1C34FBA80A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105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" y="0"/>
            <a:ext cx="12064998" cy="685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79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2" y="0"/>
            <a:ext cx="12088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0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42" y="0"/>
            <a:ext cx="5763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99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0"/>
            <a:ext cx="10312400" cy="686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85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016" y="0"/>
            <a:ext cx="7487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1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65" y="0"/>
            <a:ext cx="7393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8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2" y="558800"/>
            <a:ext cx="11019176" cy="540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43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010" y="0"/>
            <a:ext cx="6771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2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53" y="0"/>
            <a:ext cx="10883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3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94" y="0"/>
            <a:ext cx="876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57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90" y="232602"/>
            <a:ext cx="10436485" cy="639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3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94" y="0"/>
            <a:ext cx="105017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4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467" y="0"/>
            <a:ext cx="7827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54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00" y="0"/>
            <a:ext cx="6198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00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19" y="0"/>
            <a:ext cx="9491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955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369" y="0"/>
            <a:ext cx="69059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3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595" y="0"/>
            <a:ext cx="7707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95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788" y="0"/>
            <a:ext cx="7839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75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53" y="0"/>
            <a:ext cx="6656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05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10" y="0"/>
            <a:ext cx="5766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47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041" y="160866"/>
            <a:ext cx="9220805" cy="653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77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23" y="0"/>
            <a:ext cx="749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64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00" y="186266"/>
            <a:ext cx="7712040" cy="631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70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45" y="674531"/>
            <a:ext cx="9828657" cy="502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22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40" y="0"/>
            <a:ext cx="10297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32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51" y="0"/>
            <a:ext cx="5532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39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601" y="0"/>
            <a:ext cx="6917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86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32" y="0"/>
            <a:ext cx="9699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17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13" y="0"/>
            <a:ext cx="9082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297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79" y="0"/>
            <a:ext cx="7562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50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39" y="0"/>
            <a:ext cx="9791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021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3" y="0"/>
            <a:ext cx="118011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38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238" y="1912"/>
            <a:ext cx="9550189" cy="685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25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76" y="0"/>
            <a:ext cx="48140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1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969" y="0"/>
            <a:ext cx="7746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75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52" y="409575"/>
            <a:ext cx="882967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16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827" y="0"/>
            <a:ext cx="8627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794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37" y="1"/>
            <a:ext cx="10183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84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2" y="0"/>
            <a:ext cx="9248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752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190" y="0"/>
            <a:ext cx="8789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701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70" y="0"/>
            <a:ext cx="6078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30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973" y="0"/>
            <a:ext cx="6950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34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63" y="0"/>
            <a:ext cx="9327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46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11" y="1"/>
            <a:ext cx="101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07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18" y="0"/>
            <a:ext cx="5498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082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494" y="0"/>
            <a:ext cx="749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608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40" y="0"/>
            <a:ext cx="9860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561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758" y="0"/>
            <a:ext cx="6740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405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72110"/>
            <a:ext cx="10058400" cy="535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117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97" y="173988"/>
            <a:ext cx="94107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322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194" y="0"/>
            <a:ext cx="6049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4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67" y="0"/>
            <a:ext cx="9761203" cy="685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791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19" y="0"/>
            <a:ext cx="82826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860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224" y="0"/>
            <a:ext cx="9045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388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66" y="0"/>
            <a:ext cx="6097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611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145" y="0"/>
            <a:ext cx="8410188" cy="686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582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095" y="638175"/>
            <a:ext cx="72961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513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962" y="671512"/>
            <a:ext cx="821055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422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00" y="268816"/>
            <a:ext cx="10123153" cy="59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246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853" y="0"/>
            <a:ext cx="5248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787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470" y="0"/>
            <a:ext cx="6426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216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87" y="0"/>
            <a:ext cx="5665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786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287" y="0"/>
            <a:ext cx="858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543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01" y="0"/>
            <a:ext cx="9533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551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149" y="0"/>
            <a:ext cx="9076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59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25" y="0"/>
            <a:ext cx="10882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087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13" y="0"/>
            <a:ext cx="9823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197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947" y="0"/>
            <a:ext cx="10118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919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39" y="0"/>
            <a:ext cx="5368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65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45" y="0"/>
            <a:ext cx="5552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574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40" y="0"/>
            <a:ext cx="5420360" cy="68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81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2266</TotalTime>
  <Words>0</Words>
  <Application>Microsoft Office PowerPoint</Application>
  <PresentationFormat>Widescreen</PresentationFormat>
  <Paragraphs>0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Queensland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Parimalan Rangan</dc:creator>
  <cp:lastModifiedBy>Parimalan Rangan</cp:lastModifiedBy>
  <cp:revision>49</cp:revision>
  <dcterms:created xsi:type="dcterms:W3CDTF">2015-10-12T11:02:11Z</dcterms:created>
  <dcterms:modified xsi:type="dcterms:W3CDTF">2015-11-11T08:08:09Z</dcterms:modified>
</cp:coreProperties>
</file>