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4" r:id="rId3"/>
    <p:sldId id="262" r:id="rId4"/>
    <p:sldId id="263" r:id="rId5"/>
    <p:sldId id="265" r:id="rId6"/>
    <p:sldId id="267" r:id="rId7"/>
    <p:sldId id="261" r:id="rId8"/>
    <p:sldId id="257" r:id="rId9"/>
    <p:sldId id="268" r:id="rId10"/>
    <p:sldId id="269" r:id="rId11"/>
    <p:sldId id="256" r:id="rId12"/>
    <p:sldId id="272" r:id="rId13"/>
    <p:sldId id="259" r:id="rId14"/>
    <p:sldId id="270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07" autoAdjust="0"/>
  </p:normalViewPr>
  <p:slideViewPr>
    <p:cSldViewPr snapToGrid="0" showGuides="1">
      <p:cViewPr varScale="1">
        <p:scale>
          <a:sx n="106" d="100"/>
          <a:sy n="106" d="100"/>
        </p:scale>
        <p:origin x="65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822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34173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89321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8301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4416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7707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5997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25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7483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2123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6329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73828-4164-415C-8C75-D77755AE4382}" type="datetimeFigureOut">
              <a:rPr lang="en-AU" smtClean="0"/>
              <a:t>11/11/2015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8D9AE-CA12-4FA2-B436-D6A7A6AD8A1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5523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1" y="0"/>
            <a:ext cx="120709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72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61" y="0"/>
            <a:ext cx="102981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44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604" y="0"/>
            <a:ext cx="7487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973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9400"/>
            <a:ext cx="10058400" cy="656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43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576" y="0"/>
            <a:ext cx="61988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87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779" y="71597"/>
            <a:ext cx="6739021" cy="6692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351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008" y="83538"/>
            <a:ext cx="7648725" cy="669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05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3465" y="0"/>
            <a:ext cx="75621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669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481" y="4332"/>
            <a:ext cx="9785384" cy="68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21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858" y="216979"/>
            <a:ext cx="10058400" cy="584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39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573" y="0"/>
            <a:ext cx="95528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49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946" y="0"/>
            <a:ext cx="60789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873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232" y="0"/>
            <a:ext cx="60975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489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574" y="0"/>
            <a:ext cx="8588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29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0641"/>
            <a:ext cx="10058400" cy="6817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61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Queensland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Parimalan Rangan</dc:creator>
  <cp:lastModifiedBy>Parimalan Rangan</cp:lastModifiedBy>
  <cp:revision>24</cp:revision>
  <dcterms:created xsi:type="dcterms:W3CDTF">2015-05-28T00:03:23Z</dcterms:created>
  <dcterms:modified xsi:type="dcterms:W3CDTF">2015-11-11T08:19:58Z</dcterms:modified>
</cp:coreProperties>
</file>