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294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712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92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81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8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3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47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5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9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13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8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B5ED-DA43-4F3F-8361-196701F47118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5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4705" y="128464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" r="19345"/>
          <a:stretch/>
        </p:blipFill>
        <p:spPr bwMode="auto">
          <a:xfrm>
            <a:off x="90401" y="920552"/>
            <a:ext cx="6659593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90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Stirling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Luisa Vera Andujar</dc:creator>
  <cp:lastModifiedBy>Luisa Vera Andujar</cp:lastModifiedBy>
  <cp:revision>2</cp:revision>
  <dcterms:created xsi:type="dcterms:W3CDTF">2017-06-14T10:56:54Z</dcterms:created>
  <dcterms:modified xsi:type="dcterms:W3CDTF">2017-06-27T15:14:10Z</dcterms:modified>
</cp:coreProperties>
</file>