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howGuides="1">
      <p:cViewPr varScale="1">
        <p:scale>
          <a:sx n="99" d="100"/>
          <a:sy n="99" d="100"/>
        </p:scale>
        <p:origin x="-1362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20/10/2017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712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20/10/2017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920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20/10/2017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817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20/10/2017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981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20/10/2017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348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20/10/2017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40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20/10/2017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479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20/10/2017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355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20/10/2017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894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20/10/2017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135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B5ED-DA43-4F3F-8361-196701F47118}" type="datetimeFigureOut">
              <a:rPr lang="en-GB" smtClean="0"/>
              <a:t>20/10/2017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183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DB5ED-DA43-4F3F-8361-196701F47118}" type="datetimeFigureOut">
              <a:rPr lang="en-GB" smtClean="0"/>
              <a:t>20/10/2017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E72AE-6F18-48E4-A9DF-444F9F6F99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551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64705" y="128464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4" y="1018707"/>
            <a:ext cx="6760379" cy="5950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390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Stirling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Luisa Vera Andujar</dc:creator>
  <cp:lastModifiedBy>Luisa Vera Andujar</cp:lastModifiedBy>
  <cp:revision>5</cp:revision>
  <dcterms:created xsi:type="dcterms:W3CDTF">2017-06-14T10:56:54Z</dcterms:created>
  <dcterms:modified xsi:type="dcterms:W3CDTF">2017-10-20T12:59:03Z</dcterms:modified>
</cp:coreProperties>
</file>