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-114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63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63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14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7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77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85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4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86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07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99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026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CB22F-BDAD-485B-9A8C-34C2EA5399E0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64D0F-B338-4F29-9B6C-790745FC4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94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239" y="1133856"/>
            <a:ext cx="4576572" cy="36377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77100" y="1390650"/>
            <a:ext cx="32099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/>
              <a:t>Additional </a:t>
            </a:r>
            <a:r>
              <a:rPr lang="en-GB" sz="1600" u="sng"/>
              <a:t>File </a:t>
            </a:r>
            <a:r>
              <a:rPr lang="en-GB" sz="1600" u="sng" smtClean="0"/>
              <a:t>11 </a:t>
            </a:r>
            <a:r>
              <a:rPr lang="en-GB" sz="1600" dirty="0"/>
              <a:t>Changes in selected germ cell transcript levels following a single injection of </a:t>
            </a:r>
            <a:r>
              <a:rPr lang="en-GB" sz="1600" dirty="0" err="1"/>
              <a:t>busulfan</a:t>
            </a:r>
            <a:r>
              <a:rPr lang="en-GB" sz="1600" dirty="0"/>
              <a:t>. Results show mean ± SEM of between 3 and 5 animals in the </a:t>
            </a:r>
            <a:r>
              <a:rPr lang="en-GB" sz="1600" dirty="0" err="1"/>
              <a:t>busulfan</a:t>
            </a:r>
            <a:r>
              <a:rPr lang="en-GB" sz="1600" dirty="0"/>
              <a:t> treated groups  and 18 animals in the control group. Data were analysed by single factor </a:t>
            </a:r>
            <a:r>
              <a:rPr lang="en-GB" sz="1600" dirty="0" err="1"/>
              <a:t>anova</a:t>
            </a:r>
            <a:r>
              <a:rPr lang="en-GB" sz="1600" dirty="0"/>
              <a:t> and groups marked with an asterisk (*) are significantly different from control.</a:t>
            </a:r>
          </a:p>
        </p:txBody>
      </p:sp>
    </p:spTree>
    <p:extLst>
      <p:ext uri="{BB962C8B-B14F-4D97-AF65-F5344CB8AC3E}">
        <p14:creationId xmlns:p14="http://schemas.microsoft.com/office/powerpoint/2010/main" val="2119975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O'Shaughnessy</dc:creator>
  <cp:lastModifiedBy>pos1u</cp:lastModifiedBy>
  <cp:revision>3</cp:revision>
  <dcterms:created xsi:type="dcterms:W3CDTF">2017-08-08T12:35:03Z</dcterms:created>
  <dcterms:modified xsi:type="dcterms:W3CDTF">2017-11-15T14:55:27Z</dcterms:modified>
</cp:coreProperties>
</file>