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-114" y="-3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81919-416E-4C63-B5FA-C141FBB06A42}" type="datetimeFigureOut">
              <a:rPr lang="en-GB" smtClean="0"/>
              <a:t>15/11/2017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BB57A-2082-4AF2-892A-283B4EE38C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326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81919-416E-4C63-B5FA-C141FBB06A42}" type="datetimeFigureOut">
              <a:rPr lang="en-GB" smtClean="0"/>
              <a:t>15/11/2017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BB57A-2082-4AF2-892A-283B4EE38C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3506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81919-416E-4C63-B5FA-C141FBB06A42}" type="datetimeFigureOut">
              <a:rPr lang="en-GB" smtClean="0"/>
              <a:t>15/11/2017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BB57A-2082-4AF2-892A-283B4EE38C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6439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81919-416E-4C63-B5FA-C141FBB06A42}" type="datetimeFigureOut">
              <a:rPr lang="en-GB" smtClean="0"/>
              <a:t>15/11/2017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BB57A-2082-4AF2-892A-283B4EE38C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1083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81919-416E-4C63-B5FA-C141FBB06A42}" type="datetimeFigureOut">
              <a:rPr lang="en-GB" smtClean="0"/>
              <a:t>15/11/2017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BB57A-2082-4AF2-892A-283B4EE38C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970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81919-416E-4C63-B5FA-C141FBB06A42}" type="datetimeFigureOut">
              <a:rPr lang="en-GB" smtClean="0"/>
              <a:t>15/11/2017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BB57A-2082-4AF2-892A-283B4EE38C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2437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81919-416E-4C63-B5FA-C141FBB06A42}" type="datetimeFigureOut">
              <a:rPr lang="en-GB" smtClean="0"/>
              <a:t>15/11/2017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BB57A-2082-4AF2-892A-283B4EE38C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5302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81919-416E-4C63-B5FA-C141FBB06A42}" type="datetimeFigureOut">
              <a:rPr lang="en-GB" smtClean="0"/>
              <a:t>15/11/2017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BB57A-2082-4AF2-892A-283B4EE38C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321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81919-416E-4C63-B5FA-C141FBB06A42}" type="datetimeFigureOut">
              <a:rPr lang="en-GB" smtClean="0"/>
              <a:t>15/11/2017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BB57A-2082-4AF2-892A-283B4EE38C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5211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81919-416E-4C63-B5FA-C141FBB06A42}" type="datetimeFigureOut">
              <a:rPr lang="en-GB" smtClean="0"/>
              <a:t>15/11/2017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BB57A-2082-4AF2-892A-283B4EE38C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255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81919-416E-4C63-B5FA-C141FBB06A42}" type="datetimeFigureOut">
              <a:rPr lang="en-GB" smtClean="0"/>
              <a:t>15/11/2017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BB57A-2082-4AF2-892A-283B4EE38C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9776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281919-416E-4C63-B5FA-C141FBB06A42}" type="datetimeFigureOut">
              <a:rPr lang="en-GB" smtClean="0"/>
              <a:t>15/11/2017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BB57A-2082-4AF2-892A-283B4EE38C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9573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025" y="0"/>
            <a:ext cx="685385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486775" y="1114425"/>
            <a:ext cx="348615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u="sng" dirty="0"/>
              <a:t>Additional File </a:t>
            </a:r>
            <a:r>
              <a:rPr lang="en-GB" sz="1600" u="sng" dirty="0" smtClean="0"/>
              <a:t>12 </a:t>
            </a:r>
            <a:r>
              <a:rPr lang="en-GB" sz="1600" dirty="0"/>
              <a:t>Protein interaction networks associated with mouse germ cell-specific transcripts using the STRING database. Each circle represents a protein (node) and each line (edge) represents a protein-protein association.  Only nodes which are connected are shown. The line colour and thickness indicate the type of interaction evidence and the strength of data support. A combination score &gt;0.4 was set as the reliability threshold for network construction. The network contains 1915 nodes and 5542 edges.</a:t>
            </a:r>
          </a:p>
        </p:txBody>
      </p:sp>
    </p:spTree>
    <p:extLst>
      <p:ext uri="{BB962C8B-B14F-4D97-AF65-F5344CB8AC3E}">
        <p14:creationId xmlns:p14="http://schemas.microsoft.com/office/powerpoint/2010/main" val="13695178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O'Shaughnessy</dc:creator>
  <cp:lastModifiedBy>pos1u</cp:lastModifiedBy>
  <cp:revision>2</cp:revision>
  <dcterms:created xsi:type="dcterms:W3CDTF">2017-08-08T12:36:22Z</dcterms:created>
  <dcterms:modified xsi:type="dcterms:W3CDTF">2017-11-15T14:55:17Z</dcterms:modified>
</cp:coreProperties>
</file>