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82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45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34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89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21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12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38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43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5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11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4044A-3B5B-4CC2-A77C-5F0C1B9A0F98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DBF78-BBB1-4260-8530-475C764DC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12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77" y="0"/>
            <a:ext cx="512654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72426" y="790575"/>
            <a:ext cx="340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/>
              <a:t>Additional File  6  </a:t>
            </a:r>
            <a:r>
              <a:rPr lang="en-GB" sz="1400" dirty="0"/>
              <a:t>Developmental changes in selected </a:t>
            </a:r>
            <a:r>
              <a:rPr lang="en-GB" sz="1400" dirty="0" err="1"/>
              <a:t>Sertoli</a:t>
            </a:r>
            <a:r>
              <a:rPr lang="en-GB" sz="1400" dirty="0"/>
              <a:t> cell-specific transcripts. Data shows mean ± SEM of 2-4 animals per group.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671557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O'Shaughnessy</dc:creator>
  <cp:lastModifiedBy>Peter O'Shaughnessy</cp:lastModifiedBy>
  <cp:revision>1</cp:revision>
  <dcterms:created xsi:type="dcterms:W3CDTF">2017-08-08T12:26:57Z</dcterms:created>
  <dcterms:modified xsi:type="dcterms:W3CDTF">2017-08-08T12:27:36Z</dcterms:modified>
</cp:coreProperties>
</file>