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84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4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54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10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70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92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75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97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7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16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568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52584-634C-4171-B125-F6D65F4EDB53}" type="datetimeFigureOut">
              <a:rPr lang="en-GB" smtClean="0"/>
              <a:t>08/08/2017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5337E-C15D-478C-8693-9385DD17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77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451" y="0"/>
            <a:ext cx="529179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67674" y="828675"/>
            <a:ext cx="35718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/>
              <a:t>Additional File 7 </a:t>
            </a:r>
            <a:r>
              <a:rPr lang="en-GB" sz="1600" dirty="0"/>
              <a:t>Protein interaction networks associated with mouse </a:t>
            </a:r>
            <a:r>
              <a:rPr lang="en-GB" sz="1600" dirty="0" err="1"/>
              <a:t>Sertoli</a:t>
            </a:r>
            <a:r>
              <a:rPr lang="en-GB" sz="1600" dirty="0"/>
              <a:t> cell-specific transcripts using the STRING database. Each circle represents a protein (node) and each line (edge) represents a protein-protein association.  Only nodes which are connected are shown. The line colour and thickness indicate the type of interaction evidence and the strength of data support. A combination score &gt;0.4 was set as the reliability threshold for network construction. The network contains 509 nodes and 501 edges.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71296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O'Shaughnessy</dc:creator>
  <cp:lastModifiedBy>Peter O'Shaughnessy</cp:lastModifiedBy>
  <cp:revision>2</cp:revision>
  <dcterms:created xsi:type="dcterms:W3CDTF">2017-08-08T12:33:05Z</dcterms:created>
  <dcterms:modified xsi:type="dcterms:W3CDTF">2017-08-08T12:33:57Z</dcterms:modified>
</cp:coreProperties>
</file>