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452" autoAdjust="0"/>
  </p:normalViewPr>
  <p:slideViewPr>
    <p:cSldViewPr snapToGrid="0">
      <p:cViewPr varScale="1">
        <p:scale>
          <a:sx n="57" d="100"/>
          <a:sy n="57" d="100"/>
        </p:scale>
        <p:origin x="-115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Fouez\Downloads\Meth_Corn_vs_Hay%20(HADJER%20NAMOUS)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449177930259208E-2"/>
          <c:y val="2.7581617059124694E-2"/>
          <c:w val="0.92897126900316185"/>
          <c:h val="0.82064882332175315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Sheet1!$H$6</c:f>
              <c:strCache>
                <c:ptCount val="1"/>
              </c:strCache>
            </c:strRef>
          </c:tx>
          <c:spPr>
            <a:solidFill>
              <a:schemeClr val="accent3"/>
            </a:solidFill>
            <a:ln w="31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3175">
                <a:solidFill>
                  <a:schemeClr val="tx1">
                    <a:alpha val="99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246-493C-8080-DAF60AE72F07}"/>
              </c:ext>
            </c:extLst>
          </c:dPt>
          <c:cat>
            <c:strRef>
              <c:f>Sheet1!$I$4:$AA$4</c:f>
              <c:strCache>
                <c:ptCount val="19"/>
                <c:pt idx="0">
                  <c:v>chr 1</c:v>
                </c:pt>
                <c:pt idx="1">
                  <c:v>chr 2</c:v>
                </c:pt>
                <c:pt idx="2">
                  <c:v>chr 3</c:v>
                </c:pt>
                <c:pt idx="3">
                  <c:v>chr 4</c:v>
                </c:pt>
                <c:pt idx="4">
                  <c:v>chr 5</c:v>
                </c:pt>
                <c:pt idx="5">
                  <c:v>chr 6</c:v>
                </c:pt>
                <c:pt idx="6">
                  <c:v>chr 7</c:v>
                </c:pt>
                <c:pt idx="7">
                  <c:v>chr 8</c:v>
                </c:pt>
                <c:pt idx="8">
                  <c:v>chr 9</c:v>
                </c:pt>
                <c:pt idx="9">
                  <c:v>chr 10</c:v>
                </c:pt>
                <c:pt idx="10">
                  <c:v>chr 11</c:v>
                </c:pt>
                <c:pt idx="11">
                  <c:v>chr 13</c:v>
                </c:pt>
                <c:pt idx="12">
                  <c:v>chr 14</c:v>
                </c:pt>
                <c:pt idx="13">
                  <c:v>chr 15</c:v>
                </c:pt>
                <c:pt idx="14">
                  <c:v>chr 16</c:v>
                </c:pt>
                <c:pt idx="15">
                  <c:v>chr 17</c:v>
                </c:pt>
                <c:pt idx="16">
                  <c:v>chr 21</c:v>
                </c:pt>
                <c:pt idx="17">
                  <c:v>chr 23</c:v>
                </c:pt>
                <c:pt idx="18">
                  <c:v>chr x</c:v>
                </c:pt>
              </c:strCache>
            </c:strRef>
          </c:cat>
          <c:val>
            <c:numRef>
              <c:f>Sheet1!$I$6:$AA$6</c:f>
              <c:numCache>
                <c:formatCode>General</c:formatCode>
                <c:ptCount val="19"/>
                <c:pt idx="0">
                  <c:v>14</c:v>
                </c:pt>
                <c:pt idx="1">
                  <c:v>6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7</c:v>
                </c:pt>
                <c:pt idx="6">
                  <c:v>5</c:v>
                </c:pt>
                <c:pt idx="7">
                  <c:v>1</c:v>
                </c:pt>
                <c:pt idx="8">
                  <c:v>3</c:v>
                </c:pt>
                <c:pt idx="9">
                  <c:v>2</c:v>
                </c:pt>
                <c:pt idx="10">
                  <c:v>1</c:v>
                </c:pt>
                <c:pt idx="11">
                  <c:v>5</c:v>
                </c:pt>
                <c:pt idx="12">
                  <c:v>1</c:v>
                </c:pt>
                <c:pt idx="13">
                  <c:v>1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246-493C-8080-DAF60AE72F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74"/>
        <c:axId val="128577920"/>
        <c:axId val="128579456"/>
      </c:barChart>
      <c:catAx>
        <c:axId val="128577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Chromosome</a:t>
                </a:r>
                <a:endParaRPr lang="en-US" sz="1800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8579456"/>
        <c:crosses val="autoZero"/>
        <c:auto val="1"/>
        <c:lblAlgn val="ctr"/>
        <c:lblOffset val="100"/>
        <c:noMultiLvlLbl val="0"/>
      </c:catAx>
      <c:valAx>
        <c:axId val="12857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800"/>
                  <a:t>Number</a:t>
                </a:r>
                <a:r>
                  <a:rPr lang="en-US" sz="1800" baseline="0"/>
                  <a:t> of DMRs</a:t>
                </a:r>
                <a:endParaRPr lang="en-US" sz="18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8577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3175">
      <a:noFill/>
    </a:ln>
    <a:effectLst/>
  </c:spPr>
  <c:txPr>
    <a:bodyPr/>
    <a:lstStyle/>
    <a:p>
      <a:pPr>
        <a:defRPr sz="12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2EADF5-0B9B-49D5-B4CB-EB08A07484E7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3B051-2B00-4F9A-99DA-B688C15356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02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Additiona</a:t>
            </a:r>
            <a:r>
              <a:rPr lang="en-US" baseline="0" dirty="0" smtClean="0"/>
              <a:t>l file 4: Figure S1. Chromosomal distribution of differentially </a:t>
            </a:r>
            <a:r>
              <a:rPr lang="en-US" baseline="0" smtClean="0"/>
              <a:t>methylated regions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3B051-2B00-4F9A-99DA-B688C15356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22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92280A-0174-460A-94E3-9404CAA5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FCCE430-906A-48A2-83BA-9BD5B3F233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0410F3-F8BC-4A8E-9383-54811ABC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A9208F-8632-47E4-B952-544E242D3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54D585-2EC0-4771-9111-C8B443C2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53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B02296-D400-49FC-B43C-6A56BE629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DB422F5-AB92-41D0-898E-207D73F6C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3D17BC-4A0A-4FC4-85C1-122660A94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CC793D-698E-47C7-A4E6-B8F48CA5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10B19F-4E0D-47AD-BDA1-A9A9B5EA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3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B7305C7-F248-4F69-B9A1-481EAC411F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A562C9-6463-4DA2-B050-DF744C508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06E74B-3E3C-4629-B26E-3B72116F8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9AC1FE-EFCD-47FC-BA19-71B023640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6D68A2-2D28-4F0F-BC52-851D558D5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60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86A522-185F-4997-AABC-FF64E3E7A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795E2E-98B2-4F88-8731-E5E5CF1B6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FB0CA3-BC71-40C2-AA57-7046A736D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895A639-5001-48DF-B88A-3C431D883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8E4258-0DF3-4862-AFF9-AEBA27B6A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322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CAE644-139F-4D7A-A4C0-EDEECA913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346B69-794E-40AA-A088-D070FF117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87A639-D407-43A6-A8BD-4C9F136AA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E1F56A-1AE6-415A-9C11-CFAA47708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4F17C8-0EB3-4DA6-BE0A-9741557B7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4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97164A-0FD8-4072-9A42-8DBA9414F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5EAAE3-28A4-4FA1-95EC-79AD4537B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7B4873B-126A-4D85-ADC7-D1BAF864D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B81F8E6-3380-4D76-A9BB-026F8951D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DB738A-1CDB-4B70-97FC-FE0E40AF3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3D95512-B4DE-4A6F-971B-D18FB47A5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394467-AD50-4EBB-8E40-9A58F7841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9A05C2B-25B0-4054-83E3-F45FAB3E9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543E21A-6254-489B-B1B2-451D07186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3D71D10-096E-4D49-973A-50B8E595A3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9543AF9-050E-4B6D-80F3-76AB8EF45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7B97919-7CBA-4E94-B9B1-49E6DC9B4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A2B37FC-56B1-4C3F-B83E-B63804AB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C485C4-64F3-4238-A371-C94D79FA6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5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DC254C-8F0A-4088-8122-25714F2F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8C9DF0B-F041-4008-B46D-482B722DC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BDAD7D2-CBEF-4465-9295-0748236EE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6DDA17C-9BF5-4207-A715-8C2319B0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30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3473F18-420F-44AD-860A-5F787588C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2FA31F5-881B-4918-8D31-23D886F93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42A15CF-158F-481B-A829-E2F77890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8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2FDBA7-B8AC-4119-96CF-5244FB5D4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ADFD92-0720-4842-9C66-A2B1230D1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8FD208E-3CCB-4B96-9535-A2B88C4E7E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2BF0D71-7254-4AF1-9C74-6EDDC8E22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6D5F14-0434-4BB7-8C28-F103C784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2FA63F0-D654-42C0-8A20-1CAA30A8E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3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2CD7DF-EF46-4D84-B313-BA391AC5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8B52031-254B-4707-BABC-AA067ED9C1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1311BA-993F-4318-8CB1-FD9C3B443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49609A-557C-461C-9B4D-E8B3E65D3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FB2FBC7-2DED-40A4-B1BD-5394F522E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92F03C-0625-4452-892C-17A69BC5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6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4EA8CD8-5483-4039-822A-1BE030120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C79B398-6549-4C5E-9A5D-634FE087B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A9E0B8-6ABA-4C9B-ADB2-21A0012241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4CB7E-F0BB-4D10-84F7-7731D596C84D}" type="datetimeFigureOut">
              <a:rPr lang="en-US" smtClean="0"/>
              <a:t>7/13/2017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5B5AD8-653E-4FDC-872D-2B1FD1157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3AE645-B973-4FAA-B452-05EE31C4A7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505C-4355-45BE-90DE-39B95AFA06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0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79B603D9-724F-4A87-AB88-6E412C4568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1157393"/>
              </p:ext>
            </p:extLst>
          </p:nvPr>
        </p:nvGraphicFramePr>
        <p:xfrm>
          <a:off x="675860" y="212034"/>
          <a:ext cx="11105323" cy="6467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1677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18</Words>
  <Application>Microsoft Office PowerPoint</Application>
  <PresentationFormat>Custom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HADJER NAMOUS</dc:creator>
  <cp:lastModifiedBy>Hadjer</cp:lastModifiedBy>
  <cp:revision>5</cp:revision>
  <dcterms:created xsi:type="dcterms:W3CDTF">2017-06-22T03:02:54Z</dcterms:created>
  <dcterms:modified xsi:type="dcterms:W3CDTF">2017-07-13T19:41:38Z</dcterms:modified>
</cp:coreProperties>
</file>