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343A8-B2C8-4B5C-B1DF-398A6D466813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CB5D1-8765-48A4-B2E3-A4D04D84C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2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Additional file 6. Figure S2. ADAMTS12 predicted</a:t>
            </a:r>
            <a:r>
              <a:rPr lang="en-US" baseline="0" dirty="0" smtClean="0"/>
              <a:t> CpG island using </a:t>
            </a:r>
            <a:r>
              <a:rPr lang="en-US" baseline="0" dirty="0" err="1" smtClean="0"/>
              <a:t>Methprimer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CB5D1-8765-48A4-B2E3-A4D04D84C8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09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89DD-39C8-43DD-B1B5-D36CFB4397C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E86B-2BBC-4A5E-81C3-D9BB7FB57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798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89DD-39C8-43DD-B1B5-D36CFB4397C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E86B-2BBC-4A5E-81C3-D9BB7FB57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148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89DD-39C8-43DD-B1B5-D36CFB4397C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E86B-2BBC-4A5E-81C3-D9BB7FB57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04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89DD-39C8-43DD-B1B5-D36CFB4397C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E86B-2BBC-4A5E-81C3-D9BB7FB57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564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89DD-39C8-43DD-B1B5-D36CFB4397C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E86B-2BBC-4A5E-81C3-D9BB7FB57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95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89DD-39C8-43DD-B1B5-D36CFB4397C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E86B-2BBC-4A5E-81C3-D9BB7FB57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63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89DD-39C8-43DD-B1B5-D36CFB4397C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E86B-2BBC-4A5E-81C3-D9BB7FB57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44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89DD-39C8-43DD-B1B5-D36CFB4397C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E86B-2BBC-4A5E-81C3-D9BB7FB57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799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89DD-39C8-43DD-B1B5-D36CFB4397C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E86B-2BBC-4A5E-81C3-D9BB7FB57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651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89DD-39C8-43DD-B1B5-D36CFB4397C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E86B-2BBC-4A5E-81C3-D9BB7FB57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22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89DD-39C8-43DD-B1B5-D36CFB4397C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E86B-2BBC-4A5E-81C3-D9BB7FB57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38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E89DD-39C8-43DD-B1B5-D36CFB4397C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9E86B-2BBC-4A5E-81C3-D9BB7FB57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64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025013"/>
            <a:ext cx="7696200" cy="439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220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</Words>
  <Application>Microsoft Office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Hadjer</dc:creator>
  <cp:lastModifiedBy>Hadjer</cp:lastModifiedBy>
  <cp:revision>2</cp:revision>
  <dcterms:created xsi:type="dcterms:W3CDTF">2017-07-13T19:03:57Z</dcterms:created>
  <dcterms:modified xsi:type="dcterms:W3CDTF">2017-07-13T19:06:01Z</dcterms:modified>
</cp:coreProperties>
</file>