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8836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0436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258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6771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2249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440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995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8185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664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345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330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140C6-4E4B-4B2F-816E-2D0A14535F97}" type="datetimeFigureOut">
              <a:rPr lang="en-CA" smtClean="0"/>
              <a:t>2018-01-19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828B1-2A48-4725-B90D-565990A16F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706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4" b="14231"/>
          <a:stretch/>
        </p:blipFill>
        <p:spPr>
          <a:xfrm>
            <a:off x="3387424" y="709055"/>
            <a:ext cx="1282837" cy="1235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3" b="14231"/>
          <a:stretch/>
        </p:blipFill>
        <p:spPr>
          <a:xfrm>
            <a:off x="5311474" y="709055"/>
            <a:ext cx="1289187" cy="1235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4" b="14231"/>
          <a:stretch/>
        </p:blipFill>
        <p:spPr>
          <a:xfrm>
            <a:off x="7249812" y="709055"/>
            <a:ext cx="1281250" cy="1235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5" b="14175"/>
          <a:stretch/>
        </p:blipFill>
        <p:spPr>
          <a:xfrm>
            <a:off x="3392186" y="2347355"/>
            <a:ext cx="1278075" cy="12398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3" b="13570"/>
          <a:stretch/>
        </p:blipFill>
        <p:spPr>
          <a:xfrm>
            <a:off x="5306712" y="2347355"/>
            <a:ext cx="1293950" cy="1244600"/>
          </a:xfrm>
          <a:prstGeom prst="rect">
            <a:avLst/>
          </a:prstGeom>
        </p:spPr>
      </p:pic>
      <p:sp>
        <p:nvSpPr>
          <p:cNvPr id="8" name="ZoneTexte 48"/>
          <p:cNvSpPr txBox="1"/>
          <p:nvPr/>
        </p:nvSpPr>
        <p:spPr>
          <a:xfrm>
            <a:off x="3462168" y="570554"/>
            <a:ext cx="976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 smtClean="0"/>
              <a:t>DTM</a:t>
            </a:r>
            <a:endParaRPr lang="en-CA" sz="1200" b="1" dirty="0"/>
          </a:p>
        </p:txBody>
      </p:sp>
      <p:sp>
        <p:nvSpPr>
          <p:cNvPr id="9" name="ZoneTexte 49"/>
          <p:cNvSpPr txBox="1"/>
          <p:nvPr/>
        </p:nvSpPr>
        <p:spPr>
          <a:xfrm>
            <a:off x="5392568" y="570554"/>
            <a:ext cx="976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 smtClean="0"/>
              <a:t>DTF</a:t>
            </a:r>
            <a:endParaRPr lang="en-CA" sz="1200" b="1" dirty="0"/>
          </a:p>
        </p:txBody>
      </p:sp>
      <p:sp>
        <p:nvSpPr>
          <p:cNvPr id="10" name="ZoneTexte 50"/>
          <p:cNvSpPr txBox="1"/>
          <p:nvPr/>
        </p:nvSpPr>
        <p:spPr>
          <a:xfrm>
            <a:off x="7322968" y="570555"/>
            <a:ext cx="976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 smtClean="0"/>
              <a:t>DTPF</a:t>
            </a:r>
            <a:endParaRPr lang="en-CA" sz="1200" b="1" dirty="0"/>
          </a:p>
        </p:txBody>
      </p:sp>
      <p:sp>
        <p:nvSpPr>
          <p:cNvPr id="11" name="ZoneTexte 51"/>
          <p:cNvSpPr txBox="1"/>
          <p:nvPr/>
        </p:nvSpPr>
        <p:spPr>
          <a:xfrm>
            <a:off x="3462168" y="2208855"/>
            <a:ext cx="976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 smtClean="0"/>
              <a:t>SW</a:t>
            </a:r>
            <a:endParaRPr lang="en-CA" sz="1200" b="1" dirty="0"/>
          </a:p>
        </p:txBody>
      </p:sp>
      <p:sp>
        <p:nvSpPr>
          <p:cNvPr id="12" name="ZoneTexte 51"/>
          <p:cNvSpPr txBox="1"/>
          <p:nvPr/>
        </p:nvSpPr>
        <p:spPr>
          <a:xfrm>
            <a:off x="5392567" y="2208855"/>
            <a:ext cx="976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 smtClean="0"/>
              <a:t>Yield</a:t>
            </a:r>
            <a:endParaRPr lang="en-CA" sz="1200" b="1" dirty="0"/>
          </a:p>
        </p:txBody>
      </p:sp>
      <p:sp>
        <p:nvSpPr>
          <p:cNvPr id="18" name="ZoneTexte 43"/>
          <p:cNvSpPr txBox="1"/>
          <p:nvPr/>
        </p:nvSpPr>
        <p:spPr>
          <a:xfrm>
            <a:off x="5342352" y="3507582"/>
            <a:ext cx="1883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b="1" dirty="0" smtClean="0"/>
              <a:t>-2    -1     0     1     2</a:t>
            </a:r>
            <a:endParaRPr lang="en-CA" sz="1000" b="1" dirty="0"/>
          </a:p>
        </p:txBody>
      </p:sp>
      <p:sp>
        <p:nvSpPr>
          <p:cNvPr id="19" name="ZoneTexte 43"/>
          <p:cNvSpPr txBox="1"/>
          <p:nvPr/>
        </p:nvSpPr>
        <p:spPr>
          <a:xfrm>
            <a:off x="3408881" y="3507581"/>
            <a:ext cx="1883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b="1" dirty="0" smtClean="0"/>
              <a:t>-2    -1     0     1     2</a:t>
            </a:r>
            <a:endParaRPr lang="en-CA" sz="1000" b="1" dirty="0"/>
          </a:p>
        </p:txBody>
      </p:sp>
      <p:sp>
        <p:nvSpPr>
          <p:cNvPr id="20" name="ZoneTexte 43"/>
          <p:cNvSpPr txBox="1"/>
          <p:nvPr/>
        </p:nvSpPr>
        <p:spPr>
          <a:xfrm>
            <a:off x="3408881" y="1874567"/>
            <a:ext cx="1883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b="1" dirty="0" smtClean="0"/>
              <a:t>-2    -1     0     1     2</a:t>
            </a:r>
            <a:endParaRPr lang="en-CA" sz="1000" b="1" dirty="0"/>
          </a:p>
        </p:txBody>
      </p:sp>
      <p:sp>
        <p:nvSpPr>
          <p:cNvPr id="21" name="ZoneTexte 43"/>
          <p:cNvSpPr txBox="1"/>
          <p:nvPr/>
        </p:nvSpPr>
        <p:spPr>
          <a:xfrm>
            <a:off x="5342352" y="1874567"/>
            <a:ext cx="1883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b="1" dirty="0" smtClean="0"/>
              <a:t>-2    -1     0     1     2</a:t>
            </a:r>
            <a:endParaRPr lang="en-CA" sz="1000" b="1" dirty="0"/>
          </a:p>
        </p:txBody>
      </p:sp>
      <p:sp>
        <p:nvSpPr>
          <p:cNvPr id="22" name="ZoneTexte 43"/>
          <p:cNvSpPr txBox="1"/>
          <p:nvPr/>
        </p:nvSpPr>
        <p:spPr>
          <a:xfrm>
            <a:off x="7274372" y="1874566"/>
            <a:ext cx="1883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b="1" dirty="0" smtClean="0"/>
              <a:t>-2    -1     0     1     2</a:t>
            </a:r>
            <a:endParaRPr lang="en-CA" sz="1000" b="1" dirty="0"/>
          </a:p>
        </p:txBody>
      </p:sp>
      <p:sp>
        <p:nvSpPr>
          <p:cNvPr id="23" name="ZoneTexte 45"/>
          <p:cNvSpPr txBox="1"/>
          <p:nvPr/>
        </p:nvSpPr>
        <p:spPr>
          <a:xfrm>
            <a:off x="3156297" y="2292963"/>
            <a:ext cx="3265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16000"/>
              </a:lnSpc>
            </a:pPr>
            <a:r>
              <a:rPr lang="fr-CA" sz="1000" b="1" dirty="0" smtClean="0"/>
              <a:t>24</a:t>
            </a:r>
          </a:p>
          <a:p>
            <a:pPr>
              <a:lnSpc>
                <a:spcPct val="216000"/>
              </a:lnSpc>
            </a:pPr>
            <a:r>
              <a:rPr lang="fr-CA" sz="1000" b="1" dirty="0" smtClean="0"/>
              <a:t>20</a:t>
            </a:r>
          </a:p>
          <a:p>
            <a:pPr>
              <a:lnSpc>
                <a:spcPct val="216000"/>
              </a:lnSpc>
            </a:pPr>
            <a:r>
              <a:rPr lang="fr-CA" sz="1000" b="1" dirty="0" smtClean="0"/>
              <a:t>16</a:t>
            </a:r>
          </a:p>
          <a:p>
            <a:pPr>
              <a:lnSpc>
                <a:spcPct val="216000"/>
              </a:lnSpc>
            </a:pPr>
            <a:r>
              <a:rPr lang="fr-CA" sz="1000" b="1" dirty="0" smtClean="0"/>
              <a:t>12</a:t>
            </a:r>
            <a:endParaRPr lang="en-CA" sz="1000" b="1" dirty="0"/>
          </a:p>
        </p:txBody>
      </p:sp>
      <p:sp>
        <p:nvSpPr>
          <p:cNvPr id="24" name="ZoneTexte 45"/>
          <p:cNvSpPr txBox="1"/>
          <p:nvPr/>
        </p:nvSpPr>
        <p:spPr>
          <a:xfrm>
            <a:off x="4950727" y="2596524"/>
            <a:ext cx="715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CA" sz="1000" b="1" dirty="0" smtClean="0"/>
              <a:t>2500</a:t>
            </a:r>
          </a:p>
          <a:p>
            <a:pPr>
              <a:lnSpc>
                <a:spcPct val="150000"/>
              </a:lnSpc>
            </a:pPr>
            <a:r>
              <a:rPr lang="fr-CA" sz="1000" b="1" dirty="0" smtClean="0"/>
              <a:t>2000</a:t>
            </a:r>
          </a:p>
          <a:p>
            <a:pPr>
              <a:lnSpc>
                <a:spcPct val="150000"/>
              </a:lnSpc>
            </a:pPr>
            <a:r>
              <a:rPr lang="fr-CA" sz="1000" b="1" dirty="0" smtClean="0"/>
              <a:t>1500</a:t>
            </a:r>
          </a:p>
          <a:p>
            <a:pPr>
              <a:lnSpc>
                <a:spcPct val="150000"/>
              </a:lnSpc>
            </a:pPr>
            <a:r>
              <a:rPr lang="fr-CA" sz="1000" b="1" dirty="0" smtClean="0"/>
              <a:t>1000</a:t>
            </a:r>
            <a:endParaRPr lang="en-CA" sz="1000" b="1" dirty="0"/>
          </a:p>
        </p:txBody>
      </p:sp>
      <p:sp>
        <p:nvSpPr>
          <p:cNvPr id="25" name="ZoneTexte 45"/>
          <p:cNvSpPr txBox="1"/>
          <p:nvPr/>
        </p:nvSpPr>
        <p:spPr>
          <a:xfrm>
            <a:off x="3039081" y="798115"/>
            <a:ext cx="443766" cy="1249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88000"/>
              </a:lnSpc>
            </a:pPr>
            <a:r>
              <a:rPr lang="fr-CA" sz="1000" b="1" dirty="0" smtClean="0"/>
              <a:t>115</a:t>
            </a:r>
          </a:p>
          <a:p>
            <a:pPr algn="r">
              <a:lnSpc>
                <a:spcPct val="188000"/>
              </a:lnSpc>
            </a:pPr>
            <a:r>
              <a:rPr lang="fr-CA" sz="1000" b="1" dirty="0" smtClean="0"/>
              <a:t>105</a:t>
            </a:r>
          </a:p>
          <a:p>
            <a:pPr algn="r">
              <a:lnSpc>
                <a:spcPct val="188000"/>
              </a:lnSpc>
            </a:pPr>
            <a:r>
              <a:rPr lang="fr-CA" sz="1000" b="1" dirty="0" smtClean="0"/>
              <a:t>95</a:t>
            </a:r>
          </a:p>
          <a:p>
            <a:pPr algn="r">
              <a:lnSpc>
                <a:spcPct val="188000"/>
              </a:lnSpc>
            </a:pPr>
            <a:r>
              <a:rPr lang="fr-CA" sz="1000" b="1" dirty="0" smtClean="0"/>
              <a:t>85</a:t>
            </a:r>
            <a:endParaRPr lang="en-CA" sz="1000" b="1" dirty="0"/>
          </a:p>
        </p:txBody>
      </p:sp>
      <p:sp>
        <p:nvSpPr>
          <p:cNvPr id="26" name="ZoneTexte 45"/>
          <p:cNvSpPr txBox="1"/>
          <p:nvPr/>
        </p:nvSpPr>
        <p:spPr>
          <a:xfrm>
            <a:off x="5091689" y="935620"/>
            <a:ext cx="715920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6000"/>
              </a:lnSpc>
            </a:pPr>
            <a:r>
              <a:rPr lang="fr-CA" sz="1000" b="1" dirty="0" smtClean="0"/>
              <a:t>45</a:t>
            </a:r>
          </a:p>
          <a:p>
            <a:pPr>
              <a:lnSpc>
                <a:spcPct val="206000"/>
              </a:lnSpc>
            </a:pPr>
            <a:r>
              <a:rPr lang="fr-CA" sz="1000" b="1" dirty="0" smtClean="0"/>
              <a:t>40</a:t>
            </a:r>
          </a:p>
          <a:p>
            <a:pPr>
              <a:lnSpc>
                <a:spcPct val="206000"/>
              </a:lnSpc>
            </a:pPr>
            <a:r>
              <a:rPr lang="fr-CA" sz="1000" b="1" dirty="0" smtClean="0"/>
              <a:t>35</a:t>
            </a:r>
            <a:endParaRPr lang="en-CA" sz="1000" b="1" dirty="0"/>
          </a:p>
        </p:txBody>
      </p:sp>
      <p:sp>
        <p:nvSpPr>
          <p:cNvPr id="27" name="ZoneTexte 45"/>
          <p:cNvSpPr txBox="1"/>
          <p:nvPr/>
        </p:nvSpPr>
        <p:spPr>
          <a:xfrm>
            <a:off x="7018700" y="656531"/>
            <a:ext cx="71592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45000"/>
              </a:lnSpc>
            </a:pPr>
            <a:r>
              <a:rPr lang="fr-CA" sz="1000" b="1" dirty="0" smtClean="0"/>
              <a:t>70</a:t>
            </a:r>
          </a:p>
          <a:p>
            <a:pPr>
              <a:lnSpc>
                <a:spcPct val="245000"/>
              </a:lnSpc>
            </a:pPr>
            <a:r>
              <a:rPr lang="fr-CA" sz="1000" b="1" dirty="0" smtClean="0"/>
              <a:t>60</a:t>
            </a:r>
          </a:p>
          <a:p>
            <a:pPr>
              <a:lnSpc>
                <a:spcPct val="245000"/>
              </a:lnSpc>
            </a:pPr>
            <a:r>
              <a:rPr lang="fr-CA" sz="1000" b="1" dirty="0" smtClean="0"/>
              <a:t>50</a:t>
            </a:r>
            <a:endParaRPr lang="en-CA" sz="1000" b="1" dirty="0"/>
          </a:p>
        </p:txBody>
      </p:sp>
      <p:sp>
        <p:nvSpPr>
          <p:cNvPr id="28" name="ZoneTexte 51"/>
          <p:cNvSpPr txBox="1"/>
          <p:nvPr/>
        </p:nvSpPr>
        <p:spPr>
          <a:xfrm>
            <a:off x="4819173" y="3872647"/>
            <a:ext cx="22690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 smtClean="0"/>
              <a:t>Normal Quantiles</a:t>
            </a:r>
            <a:endParaRPr lang="en-CA" sz="1200" b="1" dirty="0"/>
          </a:p>
        </p:txBody>
      </p:sp>
      <p:sp>
        <p:nvSpPr>
          <p:cNvPr id="29" name="ZoneTexte 51"/>
          <p:cNvSpPr txBox="1"/>
          <p:nvPr/>
        </p:nvSpPr>
        <p:spPr>
          <a:xfrm rot="16200000">
            <a:off x="1737304" y="2154463"/>
            <a:ext cx="22690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 smtClean="0"/>
              <a:t>Trait Units</a:t>
            </a:r>
            <a:endParaRPr lang="en-CA" sz="1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83741" y="5280454"/>
            <a:ext cx="111293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</a:t>
            </a:r>
            <a:r>
              <a:rPr lang="en-CA" sz="1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 </a:t>
            </a:r>
            <a:r>
              <a:rPr lang="en-CA" sz="1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Quantile-quantile (QQ) plots of phenotypic traits demonstrating normal distributions.  The solid line represents the best fit line, while hashed lines represent 95% confidence intervals for an expected normal distribution.  DTM, days to maturity; DTF, days to flowering; DTPF, days to pod filling; SW, 100 seed weight; Yield (kg ha</a:t>
            </a:r>
            <a:r>
              <a:rPr lang="en-CA" sz="1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C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en-C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853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Cartographie Moleculaire</dc:creator>
  <cp:lastModifiedBy>Cartographie Moleculaire</cp:lastModifiedBy>
  <cp:revision>4</cp:revision>
  <dcterms:created xsi:type="dcterms:W3CDTF">2017-09-01T13:13:24Z</dcterms:created>
  <dcterms:modified xsi:type="dcterms:W3CDTF">2018-01-19T19:33:29Z</dcterms:modified>
</cp:coreProperties>
</file>