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notesMasterIdLst>
    <p:notesMasterId r:id="rId7"/>
  </p:notesMasterIdLst>
  <p:sldIdLst>
    <p:sldId id="276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8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579"/>
    <a:srgbClr val="FF2600"/>
    <a:srgbClr val="FFAF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244"/>
    <p:restoredTop sz="94643"/>
  </p:normalViewPr>
  <p:slideViewPr>
    <p:cSldViewPr snapToGrid="0">
      <p:cViewPr varScale="1">
        <p:scale>
          <a:sx n="120" d="100"/>
          <a:sy n="120" d="100"/>
        </p:scale>
        <p:origin x="568" y="176"/>
      </p:cViewPr>
      <p:guideLst>
        <p:guide orient="horz" pos="108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0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989298-0953-2443-B02A-D47EA2CC1A72}" type="datetimeFigureOut">
              <a:rPr lang="en-US" smtClean="0"/>
              <a:t>2/5/18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1EF5E5-D6DD-B04A-8D5F-BE3183C64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570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1EF5E5-D6DD-B04A-8D5F-BE3183C64BA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5661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0BA98-F65C-9D45-9287-E05DC23171B8}" type="datetimeFigureOut">
              <a:rPr lang="en-US" smtClean="0"/>
              <a:t>2/5/18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F3413-5A2A-0048-8AA7-63B4210BD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742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0BA98-F65C-9D45-9287-E05DC23171B8}" type="datetimeFigureOut">
              <a:rPr lang="en-US" smtClean="0"/>
              <a:t>2/5/18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F3413-5A2A-0048-8AA7-63B4210BD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605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0BA98-F65C-9D45-9287-E05DC23171B8}" type="datetimeFigureOut">
              <a:rPr lang="en-US" smtClean="0"/>
              <a:t>2/5/18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F3413-5A2A-0048-8AA7-63B4210BD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41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0BA98-F65C-9D45-9287-E05DC23171B8}" type="datetimeFigureOut">
              <a:rPr lang="en-US" smtClean="0"/>
              <a:t>2/5/18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F3413-5A2A-0048-8AA7-63B4210BD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20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0BA98-F65C-9D45-9287-E05DC23171B8}" type="datetimeFigureOut">
              <a:rPr lang="en-US" smtClean="0"/>
              <a:t>2/5/18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F3413-5A2A-0048-8AA7-63B4210BD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236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0BA98-F65C-9D45-9287-E05DC23171B8}" type="datetimeFigureOut">
              <a:rPr lang="en-US" smtClean="0"/>
              <a:t>2/5/18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F3413-5A2A-0048-8AA7-63B4210BD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227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0BA98-F65C-9D45-9287-E05DC23171B8}" type="datetimeFigureOut">
              <a:rPr lang="en-US" smtClean="0"/>
              <a:t>2/5/18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F3413-5A2A-0048-8AA7-63B4210BD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50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0BA98-F65C-9D45-9287-E05DC23171B8}" type="datetimeFigureOut">
              <a:rPr lang="en-US" smtClean="0"/>
              <a:t>2/5/18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F3413-5A2A-0048-8AA7-63B4210BD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179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0BA98-F65C-9D45-9287-E05DC23171B8}" type="datetimeFigureOut">
              <a:rPr lang="en-US" smtClean="0"/>
              <a:t>2/5/18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F3413-5A2A-0048-8AA7-63B4210BD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218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0BA98-F65C-9D45-9287-E05DC23171B8}" type="datetimeFigureOut">
              <a:rPr lang="en-US" smtClean="0"/>
              <a:t>2/5/18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F3413-5A2A-0048-8AA7-63B4210BD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872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0BA98-F65C-9D45-9287-E05DC23171B8}" type="datetimeFigureOut">
              <a:rPr lang="en-US" smtClean="0"/>
              <a:t>2/5/18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F3413-5A2A-0048-8AA7-63B4210BD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44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30BA98-F65C-9D45-9287-E05DC23171B8}" type="datetimeFigureOut">
              <a:rPr lang="en-US" smtClean="0"/>
              <a:t>2/5/18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F3413-5A2A-0048-8AA7-63B4210BD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029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tiff"/><Relationship Id="rId13" Type="http://schemas.openxmlformats.org/officeDocument/2006/relationships/image" Target="../media/image5.emf"/><Relationship Id="rId3" Type="http://schemas.openxmlformats.org/officeDocument/2006/relationships/image" Target="../media/image1.emf"/><Relationship Id="rId7" Type="http://schemas.openxmlformats.org/officeDocument/2006/relationships/image" Target="../media/image3.tiff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0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10" Type="http://schemas.openxmlformats.org/officeDocument/2006/relationships/image" Target="../media/image19.png"/><Relationship Id="rId4" Type="http://schemas.openxmlformats.org/officeDocument/2006/relationships/image" Target="../media/image2.tiff"/><Relationship Id="rId9" Type="http://schemas.openxmlformats.org/officeDocument/2006/relationships/image" Target="../media/image18.png"/><Relationship Id="rId1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7730"/>
            <a:ext cx="2418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Supplementary Figure 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04061" y="1755705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248225" y="1755705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04339" y="1940528"/>
            <a:ext cx="13292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CEP290 Locus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DD698B7-DF19-4259-8640-4261063A63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589" y="5268163"/>
            <a:ext cx="3060700" cy="7874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061" y="2647532"/>
            <a:ext cx="3598490" cy="256032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173844" y="2924094"/>
                <a:ext cx="1277016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solidFill>
                            <a:srgbClr val="F28F2B"/>
                          </a:solidFill>
                          <a:latin typeface="Cambria Math" charset="0"/>
                        </a:rPr>
                        <m:t>𝑦</m:t>
                      </m:r>
                      <m:r>
                        <a:rPr lang="en-US" sz="1600" i="1">
                          <a:solidFill>
                            <a:srgbClr val="F28F2B"/>
                          </a:solidFill>
                          <a:latin typeface="Cambria Math" charset="0"/>
                        </a:rPr>
                        <m:t>=0.98</m:t>
                      </m:r>
                      <m:sSup>
                        <m:sSupPr>
                          <m:ctrlPr>
                            <a:rPr lang="en-US" sz="1600" i="1">
                              <a:solidFill>
                                <a:srgbClr val="F28F2B"/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</a:rPr>
                          </m:ctrlPr>
                        </m:sSupPr>
                        <m:e>
                          <m:r>
                            <a:rPr lang="en-US" sz="1600" i="1">
                              <a:solidFill>
                                <a:srgbClr val="F28F2B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 </m:t>
                          </m:r>
                          <m:r>
                            <a:rPr lang="en-US" sz="1600" i="1">
                              <a:solidFill>
                                <a:srgbClr val="F28F2B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𝑥</m:t>
                          </m:r>
                        </m:e>
                        <m:sup>
                          <m:r>
                            <a:rPr lang="en-US" sz="1600" i="1">
                              <a:solidFill>
                                <a:srgbClr val="F28F2B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0.90</m:t>
                          </m:r>
                        </m:sup>
                      </m:sSup>
                    </m:oMath>
                  </m:oMathPara>
                </a14:m>
                <a:endParaRPr lang="en-US" sz="1600" dirty="0">
                  <a:solidFill>
                    <a:srgbClr val="F28F2B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3844" y="2924094"/>
                <a:ext cx="1277016" cy="246221"/>
              </a:xfrm>
              <a:prstGeom prst="rect">
                <a:avLst/>
              </a:prstGeom>
              <a:blipFill rotWithShape="0">
                <a:blip r:embed="rId5"/>
                <a:stretch>
                  <a:fillRect l="-3349" t="-142500" r="-957" b="-17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825256" y="4476111"/>
                <a:ext cx="1394035" cy="2490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>
                          <a:solidFill>
                            <a:srgbClr val="4E79A7"/>
                          </a:solidFill>
                          <a:latin typeface="Cambria Math" charset="0"/>
                        </a:rPr>
                        <m:t>𝑦</m:t>
                      </m:r>
                      <m:r>
                        <a:rPr lang="en-US" sz="1600" i="1">
                          <a:solidFill>
                            <a:srgbClr val="4E79A7"/>
                          </a:solidFill>
                          <a:latin typeface="Cambria Math" charset="0"/>
                        </a:rPr>
                        <m:t>=22.98 </m:t>
                      </m:r>
                      <m:sSup>
                        <m:sSupPr>
                          <m:ctrlPr>
                            <a:rPr lang="en-US" sz="1600" i="1">
                              <a:solidFill>
                                <a:srgbClr val="4E79A7"/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</a:rPr>
                          </m:ctrlPr>
                        </m:sSupPr>
                        <m:e>
                          <m:r>
                            <a:rPr lang="en-US" sz="1600" i="1">
                              <a:solidFill>
                                <a:srgbClr val="4E79A7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𝑥</m:t>
                          </m:r>
                        </m:e>
                        <m:sup>
                          <m:r>
                            <a:rPr lang="en-US" sz="1600" i="1">
                              <a:solidFill>
                                <a:srgbClr val="4E79A7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0.54</m:t>
                          </m:r>
                        </m:sup>
                      </m:sSup>
                    </m:oMath>
                  </m:oMathPara>
                </a14:m>
                <a:endParaRPr lang="en-US" sz="1600" dirty="0">
                  <a:solidFill>
                    <a:srgbClr val="4E79A7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5256" y="4476111"/>
                <a:ext cx="1394035" cy="249043"/>
              </a:xfrm>
              <a:prstGeom prst="rect">
                <a:avLst/>
              </a:prstGeom>
              <a:blipFill>
                <a:blip r:embed="rId6"/>
                <a:stretch>
                  <a:fillRect l="-3057" r="-1310" b="-243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977900" y="2285960"/>
            <a:ext cx="2750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different 𝛽 p-value = 0.06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48225" y="2647532"/>
            <a:ext cx="3713732" cy="256032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963465" y="1940528"/>
            <a:ext cx="1091966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1600" dirty="0"/>
              <a:t>B2M Locus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37026" y="2285960"/>
            <a:ext cx="27510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different 𝛽 p-value = 6.9e-6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12120" y="2647532"/>
            <a:ext cx="3835255" cy="256032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8869158" y="1940528"/>
            <a:ext cx="11386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TRAC Locus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42719" y="2285960"/>
            <a:ext cx="27510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different 𝛽 p-value = 2.9e-6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937274" y="2924094"/>
                <a:ext cx="1280222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srgbClr val="F28F2B"/>
                          </a:solidFill>
                          <a:latin typeface="Cambria Math" charset="0"/>
                        </a:rPr>
                        <m:t>𝑦</m:t>
                      </m:r>
                      <m:r>
                        <a:rPr lang="en-US" sz="1600" i="1" smtClean="0">
                          <a:solidFill>
                            <a:srgbClr val="F28F2B"/>
                          </a:solidFill>
                          <a:latin typeface="Cambria Math" charset="0"/>
                        </a:rPr>
                        <m:t>=6.06</m:t>
                      </m:r>
                      <m:sSup>
                        <m:sSupPr>
                          <m:ctrlPr>
                            <a:rPr lang="en-US" sz="1600" i="1">
                              <a:solidFill>
                                <a:srgbClr val="F28F2B"/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</a:rPr>
                          </m:ctrlPr>
                        </m:sSupPr>
                        <m:e>
                          <m:r>
                            <a:rPr lang="en-US" sz="1600" i="1">
                              <a:solidFill>
                                <a:srgbClr val="F28F2B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 </m:t>
                          </m:r>
                          <m:r>
                            <a:rPr lang="en-US" sz="1600" i="1">
                              <a:solidFill>
                                <a:srgbClr val="F28F2B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𝑥</m:t>
                          </m:r>
                        </m:e>
                        <m:sup>
                          <m:r>
                            <a:rPr lang="en-US" sz="1600" i="1">
                              <a:solidFill>
                                <a:srgbClr val="F28F2B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0.</m:t>
                          </m:r>
                          <m:r>
                            <a:rPr lang="en-US" sz="1600" b="0" i="1" smtClean="0">
                              <a:solidFill>
                                <a:srgbClr val="F28F2B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84</m:t>
                          </m:r>
                        </m:sup>
                      </m:sSup>
                    </m:oMath>
                  </m:oMathPara>
                </a14:m>
                <a:endParaRPr lang="en-US" sz="1600">
                  <a:solidFill>
                    <a:srgbClr val="F28F2B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7274" y="2924094"/>
                <a:ext cx="1280222" cy="246221"/>
              </a:xfrm>
              <a:prstGeom prst="rect">
                <a:avLst/>
              </a:prstGeom>
              <a:blipFill rotWithShape="0">
                <a:blip r:embed="rId9"/>
                <a:stretch>
                  <a:fillRect l="-3333" t="-142500" r="-952" b="-17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5220586" y="4443507"/>
                <a:ext cx="1507849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srgbClr val="4E79A7"/>
                          </a:solidFill>
                          <a:latin typeface="Cambria Math" charset="0"/>
                        </a:rPr>
                        <m:t>𝑦</m:t>
                      </m:r>
                      <m:r>
                        <a:rPr lang="en-US" sz="1600" i="1" smtClean="0">
                          <a:solidFill>
                            <a:srgbClr val="4E79A7"/>
                          </a:solidFill>
                          <a:latin typeface="Cambria Math" charset="0"/>
                        </a:rPr>
                        <m:t>=142.78 </m:t>
                      </m:r>
                      <m:sSup>
                        <m:sSupPr>
                          <m:ctrlPr>
                            <a:rPr lang="en-US" sz="1600" i="1">
                              <a:solidFill>
                                <a:srgbClr val="4E79A7"/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</a:rPr>
                          </m:ctrlPr>
                        </m:sSupPr>
                        <m:e>
                          <m:r>
                            <a:rPr lang="en-US" sz="1600" i="1">
                              <a:solidFill>
                                <a:srgbClr val="4E79A7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𝑥</m:t>
                          </m:r>
                        </m:e>
                        <m:sup>
                          <m:r>
                            <a:rPr lang="en-US" sz="1600" i="1">
                              <a:solidFill>
                                <a:srgbClr val="4E79A7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0.4</m:t>
                          </m:r>
                          <m:r>
                            <a:rPr lang="en-US" sz="1600" b="0" i="1" smtClean="0">
                              <a:solidFill>
                                <a:srgbClr val="4E79A7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1600" dirty="0">
                  <a:solidFill>
                    <a:srgbClr val="4E79A7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586" y="4443507"/>
                <a:ext cx="1507849" cy="246221"/>
              </a:xfrm>
              <a:prstGeom prst="rect">
                <a:avLst/>
              </a:prstGeom>
              <a:blipFill rotWithShape="0">
                <a:blip r:embed="rId10"/>
                <a:stretch>
                  <a:fillRect l="-2823" t="-142500" r="-403" b="-177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8917395" y="2924094"/>
                <a:ext cx="1280222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srgbClr val="F28F2B"/>
                          </a:solidFill>
                          <a:latin typeface="Cambria Math" charset="0"/>
                        </a:rPr>
                        <m:t>𝑦</m:t>
                      </m:r>
                      <m:r>
                        <a:rPr lang="en-US" sz="1600" i="1" smtClean="0">
                          <a:solidFill>
                            <a:srgbClr val="F28F2B"/>
                          </a:solidFill>
                          <a:latin typeface="Cambria Math" charset="0"/>
                        </a:rPr>
                        <m:t>=4.49</m:t>
                      </m:r>
                      <m:sSup>
                        <m:sSupPr>
                          <m:ctrlPr>
                            <a:rPr lang="en-US" sz="1600" i="1">
                              <a:solidFill>
                                <a:srgbClr val="F28F2B"/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</a:rPr>
                          </m:ctrlPr>
                        </m:sSupPr>
                        <m:e>
                          <m:r>
                            <a:rPr lang="en-US" sz="1600" i="1">
                              <a:solidFill>
                                <a:srgbClr val="F28F2B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 </m:t>
                          </m:r>
                          <m:r>
                            <a:rPr lang="en-US" sz="1600" i="1">
                              <a:solidFill>
                                <a:srgbClr val="F28F2B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𝑥</m:t>
                          </m:r>
                        </m:e>
                        <m:sup>
                          <m:r>
                            <a:rPr lang="en-US" sz="1600" i="1">
                              <a:solidFill>
                                <a:srgbClr val="F28F2B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0.</m:t>
                          </m:r>
                          <m:r>
                            <a:rPr lang="en-US" sz="1600" b="0" i="1" smtClean="0">
                              <a:solidFill>
                                <a:srgbClr val="F28F2B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86</m:t>
                          </m:r>
                        </m:sup>
                      </m:sSup>
                    </m:oMath>
                  </m:oMathPara>
                </a14:m>
                <a:endParaRPr lang="en-US" sz="1600" dirty="0">
                  <a:solidFill>
                    <a:srgbClr val="F28F2B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7395" y="2924094"/>
                <a:ext cx="1280222" cy="246221"/>
              </a:xfrm>
              <a:prstGeom prst="rect">
                <a:avLst/>
              </a:prstGeom>
              <a:blipFill rotWithShape="0">
                <a:blip r:embed="rId11"/>
                <a:stretch>
                  <a:fillRect l="-3333" t="-142500" r="-952" b="-17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9179443" y="4489578"/>
                <a:ext cx="1394036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srgbClr val="4E79A7"/>
                          </a:solidFill>
                          <a:latin typeface="Cambria Math" charset="0"/>
                        </a:rPr>
                        <m:t>𝑦</m:t>
                      </m:r>
                      <m:r>
                        <a:rPr lang="en-US" sz="1600" i="1" smtClean="0">
                          <a:solidFill>
                            <a:srgbClr val="4E79A7"/>
                          </a:solidFill>
                          <a:latin typeface="Cambria Math" charset="0"/>
                        </a:rPr>
                        <m:t>=73.27 </m:t>
                      </m:r>
                      <m:sSup>
                        <m:sSupPr>
                          <m:ctrlPr>
                            <a:rPr lang="en-US" sz="1600" i="1">
                              <a:solidFill>
                                <a:srgbClr val="4E79A7"/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</a:rPr>
                          </m:ctrlPr>
                        </m:sSupPr>
                        <m:e>
                          <m:r>
                            <a:rPr lang="en-US" sz="1600" i="1">
                              <a:solidFill>
                                <a:srgbClr val="4E79A7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𝑥</m:t>
                          </m:r>
                        </m:e>
                        <m:sup>
                          <m:r>
                            <a:rPr lang="en-US" sz="1600" i="1">
                              <a:solidFill>
                                <a:srgbClr val="4E79A7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0.4</m:t>
                          </m:r>
                          <m:r>
                            <a:rPr lang="en-US" sz="1600" b="0" i="1" smtClean="0">
                              <a:solidFill>
                                <a:srgbClr val="4E79A7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7</m:t>
                          </m:r>
                        </m:sup>
                      </m:sSup>
                    </m:oMath>
                  </m:oMathPara>
                </a14:m>
                <a:endParaRPr lang="en-US" sz="1600">
                  <a:solidFill>
                    <a:srgbClr val="4E79A7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9443" y="4489578"/>
                <a:ext cx="1394036" cy="246221"/>
              </a:xfrm>
              <a:prstGeom prst="rect">
                <a:avLst/>
              </a:prstGeom>
              <a:blipFill rotWithShape="0">
                <a:blip r:embed="rId12"/>
                <a:stretch>
                  <a:fillRect l="-3070" t="-136585" r="-1316" b="-1707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Picture 2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74264" y="5268163"/>
            <a:ext cx="3060700" cy="7874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42300" y="5268163"/>
            <a:ext cx="3022600" cy="78740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8112120" y="1755705"/>
            <a:ext cx="282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602665" y="839007"/>
                <a:ext cx="910249" cy="28995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charset="0"/>
                        </a:rPr>
                        <m:t>𝑦</m:t>
                      </m:r>
                      <m:r>
                        <a:rPr lang="en-US" i="1">
                          <a:latin typeface="Cambria Math" charset="0"/>
                        </a:rPr>
                        <m:t>=</m:t>
                      </m:r>
                      <m:r>
                        <a:rPr lang="en-US" i="1">
                          <a:latin typeface="Cambria Math" charset="0"/>
                          <a:ea typeface="Cambria Math" charset="0"/>
                          <a:cs typeface="Cambria Math" charset="0"/>
                        </a:rPr>
                        <m:t>𝛼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𝛽</m:t>
                          </m:r>
                        </m:sup>
                      </m:sSup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2665" y="839007"/>
                <a:ext cx="910249" cy="289951"/>
              </a:xfrm>
              <a:prstGeom prst="rect">
                <a:avLst/>
              </a:prstGeom>
              <a:blipFill>
                <a:blip r:embed="rId15"/>
                <a:stretch>
                  <a:fillRect l="-5369" t="-6383" r="-3356" b="-27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4898065" y="686607"/>
            <a:ext cx="36279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>
                <a:latin typeface="Times" charset="0"/>
                <a:ea typeface="Times" charset="0"/>
                <a:cs typeface="Times" charset="0"/>
              </a:rPr>
              <a:t>y</a:t>
            </a:r>
            <a:r>
              <a:rPr lang="en-US"/>
              <a:t> = Number of Plasmids Detected</a:t>
            </a:r>
          </a:p>
          <a:p>
            <a:r>
              <a:rPr lang="en-US" i="1">
                <a:latin typeface="Times" charset="0"/>
                <a:ea typeface="Times" charset="0"/>
                <a:cs typeface="Times" charset="0"/>
              </a:rPr>
              <a:t>x </a:t>
            </a:r>
            <a:r>
              <a:rPr lang="en-US"/>
              <a:t>= Number of Input Plasmids</a:t>
            </a:r>
          </a:p>
        </p:txBody>
      </p:sp>
    </p:spTree>
    <p:extLst>
      <p:ext uri="{BB962C8B-B14F-4D97-AF65-F5344CB8AC3E}">
        <p14:creationId xmlns:p14="http://schemas.microsoft.com/office/powerpoint/2010/main" val="3561622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AEF66F112D50C4592BB43B6C12BA42A" ma:contentTypeVersion="6" ma:contentTypeDescription="Create a new document." ma:contentTypeScope="" ma:versionID="0aa399ac6f55e1232165d2bf87e81ab0">
  <xsd:schema xmlns:xsd="http://www.w3.org/2001/XMLSchema" xmlns:xs="http://www.w3.org/2001/XMLSchema" xmlns:p="http://schemas.microsoft.com/office/2006/metadata/properties" xmlns:ns2="923bde35-a2ff-4c15-8f8b-a555564e4c68" xmlns:ns3="efe164a0-f0b7-4eea-8df1-2ea8f3834e76" targetNamespace="http://schemas.microsoft.com/office/2006/metadata/properties" ma:root="true" ma:fieldsID="de9252aa466b859254c61ea80099f372" ns2:_="" ns3:_="">
    <xsd:import namespace="923bde35-a2ff-4c15-8f8b-a555564e4c68"/>
    <xsd:import namespace="efe164a0-f0b7-4eea-8df1-2ea8f3834e76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3bde35-a2ff-4c15-8f8b-a555564e4c68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5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e164a0-f0b7-4eea-8df1-2ea8f3834e7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23bde35-a2ff-4c15-8f8b-a555564e4c68">EDOC-1461534248-1226</_dlc_DocId>
    <_dlc_DocIdUrl xmlns="923bde35-a2ff-4c15-8f8b-a555564e4c68">
      <Url>https://editasmed.sharepoint.com/Platform/_layouts/15/DocIdRedir.aspx?ID=EDOC-1461534248-1226</Url>
      <Description>EDOC-1461534248-1226</Description>
    </_dlc_DocIdUrl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C1E23D-87BF-4488-8768-687A5A776BA9}">
  <ds:schemaRefs>
    <ds:schemaRef ds:uri="923bde35-a2ff-4c15-8f8b-a555564e4c68"/>
    <ds:schemaRef ds:uri="efe164a0-f0b7-4eea-8df1-2ea8f3834e7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EBF38A0C-556C-4EA5-AB5A-865BF958D987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1C9F9E45-B1DF-4014-9D2A-1A916318FA4D}">
  <ds:schemaRefs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schemas.microsoft.com/office/2006/metadata/properties"/>
    <ds:schemaRef ds:uri="http://purl.org/dc/elements/1.1/"/>
    <ds:schemaRef ds:uri="http://purl.org/dc/dcmitype/"/>
    <ds:schemaRef ds:uri="http://schemas.openxmlformats.org/package/2006/metadata/core-properties"/>
    <ds:schemaRef ds:uri="efe164a0-f0b7-4eea-8df1-2ea8f3834e76"/>
    <ds:schemaRef ds:uri="923bde35-a2ff-4c15-8f8b-a555564e4c68"/>
    <ds:schemaRef ds:uri="http://purl.org/dc/terms/"/>
  </ds:schemaRefs>
</ds:datastoreItem>
</file>

<file path=customXml/itemProps4.xml><?xml version="1.0" encoding="utf-8"?>
<ds:datastoreItem xmlns:ds="http://schemas.openxmlformats.org/officeDocument/2006/customXml" ds:itemID="{4EA13332-46F1-462B-9ED2-7814C6AE504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68</Words>
  <Application>Microsoft Macintosh PowerPoint</Application>
  <PresentationFormat>Widescreen</PresentationFormat>
  <Paragraphs>20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Cambria Math</vt:lpstr>
      <vt:lpstr>Times</vt:lpstr>
      <vt:lpstr>Office Theme</vt:lpstr>
      <vt:lpstr>PowerPoint Presentation</vt:lpstr>
    </vt:vector>
  </TitlesOfParts>
  <LinksUpToDate>false</LinksUpToDate>
  <SharedDoc>false</SharedDoc>
  <HyperlinksChanged>false</HyperlinksChanged>
  <AppVersion>16.0009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Christopher Wilson</cp:lastModifiedBy>
  <cp:revision>7</cp:revision>
  <dcterms:modified xsi:type="dcterms:W3CDTF">2018-02-05T13:20:31Z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170fef7a-d788-4079-9256-da605986969e</vt:lpwstr>
  </property>
  <property fmtid="{D5CDD505-2E9C-101B-9397-08002B2CF9AE}" pid="3" name="ContentTypeId">
    <vt:lpwstr>0x0101007AEF66F112D50C4592BB43B6C12BA42A</vt:lpwstr>
  </property>
</Properties>
</file>