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7"/>
  </p:notesMasterIdLst>
  <p:sldIdLst>
    <p:sldId id="27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79"/>
    <a:srgbClr val="FF2600"/>
    <a:srgbClr val="FFAF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44"/>
    <p:restoredTop sz="94643"/>
  </p:normalViewPr>
  <p:slideViewPr>
    <p:cSldViewPr snapToGrid="0">
      <p:cViewPr varScale="1">
        <p:scale>
          <a:sx n="120" d="100"/>
          <a:sy n="120" d="100"/>
        </p:scale>
        <p:origin x="568" y="176"/>
      </p:cViewPr>
      <p:guideLst>
        <p:guide orient="horz" pos="108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989298-0953-2443-B02A-D47EA2CC1A72}" type="datetimeFigureOut">
              <a:rPr lang="en-US" smtClean="0"/>
              <a:t>2/5/18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EF5E5-D6DD-B04A-8D5F-BE3183C64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7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742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605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41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20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36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227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50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179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18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87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44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029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2421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Supplementary Figure 8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987" y="925550"/>
            <a:ext cx="5607723" cy="514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998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EF66F112D50C4592BB43B6C12BA42A" ma:contentTypeVersion="6" ma:contentTypeDescription="Create a new document." ma:contentTypeScope="" ma:versionID="0aa399ac6f55e1232165d2bf87e81ab0">
  <xsd:schema xmlns:xsd="http://www.w3.org/2001/XMLSchema" xmlns:xs="http://www.w3.org/2001/XMLSchema" xmlns:p="http://schemas.microsoft.com/office/2006/metadata/properties" xmlns:ns2="923bde35-a2ff-4c15-8f8b-a555564e4c68" xmlns:ns3="efe164a0-f0b7-4eea-8df1-2ea8f3834e76" targetNamespace="http://schemas.microsoft.com/office/2006/metadata/properties" ma:root="true" ma:fieldsID="de9252aa466b859254c61ea80099f372" ns2:_="" ns3:_="">
    <xsd:import namespace="923bde35-a2ff-4c15-8f8b-a555564e4c68"/>
    <xsd:import namespace="efe164a0-f0b7-4eea-8df1-2ea8f3834e7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bde35-a2ff-4c15-8f8b-a555564e4c6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5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e164a0-f0b7-4eea-8df1-2ea8f3834e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23bde35-a2ff-4c15-8f8b-a555564e4c68">EDOC-1461534248-1224</_dlc_DocId>
    <_dlc_DocIdUrl xmlns="923bde35-a2ff-4c15-8f8b-a555564e4c68">
      <Url>https://editasmed.sharepoint.com/Platform/_layouts/15/DocIdRedir.aspx?ID=EDOC-1461534248-1224</Url>
      <Description>EDOC-1461534248-1224</Description>
    </_dlc_DocIdUrl>
  </documentManagement>
</p:properties>
</file>

<file path=customXml/itemProps1.xml><?xml version="1.0" encoding="utf-8"?>
<ds:datastoreItem xmlns:ds="http://schemas.openxmlformats.org/officeDocument/2006/customXml" ds:itemID="{EBF38A0C-556C-4EA5-AB5A-865BF958D987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54C1E23D-87BF-4488-8768-687A5A776BA9}">
  <ds:schemaRefs>
    <ds:schemaRef ds:uri="923bde35-a2ff-4c15-8f8b-a555564e4c68"/>
    <ds:schemaRef ds:uri="efe164a0-f0b7-4eea-8df1-2ea8f3834e7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EA13332-46F1-462B-9ED2-7814C6AE504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1C9F9E45-B1DF-4014-9D2A-1A916318FA4D}">
  <ds:schemaRefs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purl.org/dc/elements/1.1/"/>
    <ds:schemaRef ds:uri="http://purl.org/dc/dcmitype/"/>
    <ds:schemaRef ds:uri="http://schemas.openxmlformats.org/package/2006/metadata/core-properties"/>
    <ds:schemaRef ds:uri="efe164a0-f0b7-4eea-8df1-2ea8f3834e76"/>
    <ds:schemaRef ds:uri="923bde35-a2ff-4c15-8f8b-a555564e4c68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Christopher Wilson</cp:lastModifiedBy>
  <cp:revision>7</cp:revision>
  <dcterms:modified xsi:type="dcterms:W3CDTF">2018-02-05T13:19:55Z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cd927d5c-61fe-4844-9ccb-78ddcad53d13</vt:lpwstr>
  </property>
  <property fmtid="{D5CDD505-2E9C-101B-9397-08002B2CF9AE}" pid="3" name="ContentTypeId">
    <vt:lpwstr>0x0101007AEF66F112D50C4592BB43B6C12BA42A</vt:lpwstr>
  </property>
</Properties>
</file>