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4"/>
  </p:normalViewPr>
  <p:slideViewPr>
    <p:cSldViewPr snapToGrid="0" snapToObjects="1">
      <p:cViewPr>
        <p:scale>
          <a:sx n="219" d="100"/>
          <a:sy n="219" d="100"/>
        </p:scale>
        <p:origin x="120" y="-7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F9146-D32F-7E49-94E1-0CFEDF6FE403}" type="datetimeFigureOut">
              <a:rPr lang="en-US" smtClean="0"/>
              <a:t>2/3/18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4F7E3-3333-D045-AD41-51DD8874D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9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93" y="415637"/>
            <a:ext cx="5079849" cy="83127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1250"/>
            <a:ext cx="8300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smtClean="0"/>
              <a:t>Figure S1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14323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1250"/>
            <a:ext cx="8300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smtClean="0"/>
              <a:t>Figure S2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187450" y="2467257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OPRL1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3311"/>
            <a:ext cx="68580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00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4322</TotalTime>
  <Words>5</Words>
  <Application>Microsoft Macintosh PowerPoint</Application>
  <PresentationFormat>Letter Paper (8.5x11 in)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32</cp:revision>
  <dcterms:created xsi:type="dcterms:W3CDTF">2017-09-11T20:41:32Z</dcterms:created>
  <dcterms:modified xsi:type="dcterms:W3CDTF">2018-02-03T18:23:13Z</dcterms:modified>
</cp:coreProperties>
</file>