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9" autoAdjust="0"/>
    <p:restoredTop sz="97419" autoAdjust="0"/>
  </p:normalViewPr>
  <p:slideViewPr>
    <p:cSldViewPr snapToGrid="0">
      <p:cViewPr varScale="1">
        <p:scale>
          <a:sx n="131" d="100"/>
          <a:sy n="131" d="100"/>
        </p:scale>
        <p:origin x="126" y="6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2" d="100"/>
          <a:sy n="122" d="100"/>
        </p:scale>
        <p:origin x="381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E24C4-C045-46BF-A0B0-5B8FE354F084}" type="datetimeFigureOut">
              <a:rPr lang="en-NZ" smtClean="0"/>
              <a:t>20/11/2017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FD7B85-92E1-4963-BA7C-048EACFBC5A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63037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B7ABF-80F2-499E-A5D5-A130FE291920}" type="datetimeFigureOut">
              <a:rPr lang="en-NZ" smtClean="0"/>
              <a:t>20/11/2017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74D3B-FE30-415E-88C4-E996076BA0B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25042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B7ABF-80F2-499E-A5D5-A130FE291920}" type="datetimeFigureOut">
              <a:rPr lang="en-NZ" smtClean="0"/>
              <a:t>20/11/2017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74D3B-FE30-415E-88C4-E996076BA0B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95167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B7ABF-80F2-499E-A5D5-A130FE291920}" type="datetimeFigureOut">
              <a:rPr lang="en-NZ" smtClean="0"/>
              <a:t>20/11/2017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74D3B-FE30-415E-88C4-E996076BA0B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7537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B7ABF-80F2-499E-A5D5-A130FE291920}" type="datetimeFigureOut">
              <a:rPr lang="en-NZ" smtClean="0"/>
              <a:t>20/11/2017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74D3B-FE30-415E-88C4-E996076BA0B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89334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B7ABF-80F2-499E-A5D5-A130FE291920}" type="datetimeFigureOut">
              <a:rPr lang="en-NZ" smtClean="0"/>
              <a:t>20/11/2017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74D3B-FE30-415E-88C4-E996076BA0B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90563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B7ABF-80F2-499E-A5D5-A130FE291920}" type="datetimeFigureOut">
              <a:rPr lang="en-NZ" smtClean="0"/>
              <a:t>20/11/2017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74D3B-FE30-415E-88C4-E996076BA0B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61895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B7ABF-80F2-499E-A5D5-A130FE291920}" type="datetimeFigureOut">
              <a:rPr lang="en-NZ" smtClean="0"/>
              <a:t>20/11/2017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74D3B-FE30-415E-88C4-E996076BA0B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29522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B7ABF-80F2-499E-A5D5-A130FE291920}" type="datetimeFigureOut">
              <a:rPr lang="en-NZ" smtClean="0"/>
              <a:t>20/11/2017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74D3B-FE30-415E-88C4-E996076BA0B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65059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B7ABF-80F2-499E-A5D5-A130FE291920}" type="datetimeFigureOut">
              <a:rPr lang="en-NZ" smtClean="0"/>
              <a:t>20/11/2017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74D3B-FE30-415E-88C4-E996076BA0B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19287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B7ABF-80F2-499E-A5D5-A130FE291920}" type="datetimeFigureOut">
              <a:rPr lang="en-NZ" smtClean="0"/>
              <a:t>20/11/2017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74D3B-FE30-415E-88C4-E996076BA0B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16187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B7ABF-80F2-499E-A5D5-A130FE291920}" type="datetimeFigureOut">
              <a:rPr lang="en-NZ" smtClean="0"/>
              <a:t>20/11/2017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74D3B-FE30-415E-88C4-E996076BA0B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14064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B7ABF-80F2-499E-A5D5-A130FE291920}" type="datetimeFigureOut">
              <a:rPr lang="en-NZ" smtClean="0"/>
              <a:t>20/11/2017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74D3B-FE30-415E-88C4-E996076BA0B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4167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315"/>
            <a:ext cx="12192000" cy="674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93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600"/>
            <a:ext cx="12192000" cy="6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707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Plant &amp; Food Research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Ross Crowhurst</dc:creator>
  <cp:lastModifiedBy>Ross Crowhurst</cp:lastModifiedBy>
  <cp:revision>4</cp:revision>
  <dcterms:created xsi:type="dcterms:W3CDTF">2017-11-19T20:42:32Z</dcterms:created>
  <dcterms:modified xsi:type="dcterms:W3CDTF">2017-11-20T01:22:25Z</dcterms:modified>
</cp:coreProperties>
</file>