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9144000" cy="6858000" type="screen4x3"/>
  <p:notesSz cx="6761163" cy="99425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CC0066"/>
    <a:srgbClr val="CC0000"/>
    <a:srgbClr val="FF0066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53" autoAdjust="0"/>
    <p:restoredTop sz="95084" autoAdjust="0"/>
  </p:normalViewPr>
  <p:slideViewPr>
    <p:cSldViewPr snapToGrid="0">
      <p:cViewPr varScale="1">
        <p:scale>
          <a:sx n="103" d="100"/>
          <a:sy n="103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5DC2E8-FBA6-4213-BDE3-264F08B912DB}" type="datetimeFigureOut">
              <a:rPr lang="zh-TW" altLang="en-US" smtClean="0"/>
              <a:t>2018/4/30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1243013"/>
            <a:ext cx="447198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3BEA35-4CC0-4C63-B070-E6EEA5FA3B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2240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DE4F2-1C04-47F0-B5D1-C6609205B48B}" type="datetimeFigureOut">
              <a:rPr lang="zh-TW" altLang="en-US" smtClean="0"/>
              <a:t>2018/4/30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DF05E-5608-400A-81E5-D126DD828F5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4367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DE4F2-1C04-47F0-B5D1-C6609205B48B}" type="datetimeFigureOut">
              <a:rPr lang="zh-TW" altLang="en-US" smtClean="0"/>
              <a:t>2018/4/30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DF05E-5608-400A-81E5-D126DD828F5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1144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DE4F2-1C04-47F0-B5D1-C6609205B48B}" type="datetimeFigureOut">
              <a:rPr lang="zh-TW" altLang="en-US" smtClean="0"/>
              <a:t>2018/4/30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DF05E-5608-400A-81E5-D126DD828F5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7461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DE4F2-1C04-47F0-B5D1-C6609205B48B}" type="datetimeFigureOut">
              <a:rPr lang="zh-TW" altLang="en-US" smtClean="0"/>
              <a:t>2018/4/30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DF05E-5608-400A-81E5-D126DD828F5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8663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DE4F2-1C04-47F0-B5D1-C6609205B48B}" type="datetimeFigureOut">
              <a:rPr lang="zh-TW" altLang="en-US" smtClean="0"/>
              <a:t>2018/4/30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DF05E-5608-400A-81E5-D126DD828F5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5655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DE4F2-1C04-47F0-B5D1-C6609205B48B}" type="datetimeFigureOut">
              <a:rPr lang="zh-TW" altLang="en-US" smtClean="0"/>
              <a:t>2018/4/30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DF05E-5608-400A-81E5-D126DD828F5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1848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DE4F2-1C04-47F0-B5D1-C6609205B48B}" type="datetimeFigureOut">
              <a:rPr lang="zh-TW" altLang="en-US" smtClean="0"/>
              <a:t>2018/4/30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DF05E-5608-400A-81E5-D126DD828F5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6798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DE4F2-1C04-47F0-B5D1-C6609205B48B}" type="datetimeFigureOut">
              <a:rPr lang="zh-TW" altLang="en-US" smtClean="0"/>
              <a:t>2018/4/30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DF05E-5608-400A-81E5-D126DD828F5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3768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DE4F2-1C04-47F0-B5D1-C6609205B48B}" type="datetimeFigureOut">
              <a:rPr lang="zh-TW" altLang="en-US" smtClean="0"/>
              <a:t>2018/4/30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DF05E-5608-400A-81E5-D126DD828F5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5909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DE4F2-1C04-47F0-B5D1-C6609205B48B}" type="datetimeFigureOut">
              <a:rPr lang="zh-TW" altLang="en-US" smtClean="0"/>
              <a:t>2018/4/30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DF05E-5608-400A-81E5-D126DD828F5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6761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DE4F2-1C04-47F0-B5D1-C6609205B48B}" type="datetimeFigureOut">
              <a:rPr lang="zh-TW" altLang="en-US" smtClean="0"/>
              <a:t>2018/4/30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DF05E-5608-400A-81E5-D126DD828F5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9739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DE4F2-1C04-47F0-B5D1-C6609205B48B}" type="datetimeFigureOut">
              <a:rPr lang="zh-TW" altLang="en-US" smtClean="0"/>
              <a:t>2018/4/30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DF05E-5608-400A-81E5-D126DD828F5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5518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223284" y="116958"/>
            <a:ext cx="6383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S1</a:t>
            </a:r>
            <a:endParaRPr lang="zh-TW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2716129" y="1575646"/>
            <a:ext cx="3698866" cy="3960600"/>
            <a:chOff x="2648394" y="689237"/>
            <a:chExt cx="3698866" cy="3960600"/>
          </a:xfrm>
        </p:grpSpPr>
        <p:sp>
          <p:nvSpPr>
            <p:cNvPr id="6" name="文字方塊 5"/>
            <p:cNvSpPr txBox="1"/>
            <p:nvPr/>
          </p:nvSpPr>
          <p:spPr>
            <a:xfrm>
              <a:off x="4289276" y="2278767"/>
              <a:ext cx="417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400" b="1" dirty="0" smtClean="0">
                  <a:latin typeface="Georgia" panose="02040502050405020303" pitchFamily="18" charset="0"/>
                </a:rPr>
                <a:t>B</a:t>
              </a:r>
              <a:endParaRPr lang="zh-TW" altLang="en-US" sz="2400" b="1" dirty="0">
                <a:latin typeface="Georgia" panose="02040502050405020303" pitchFamily="18" charset="0"/>
              </a:endParaRPr>
            </a:p>
          </p:txBody>
        </p:sp>
        <p:grpSp>
          <p:nvGrpSpPr>
            <p:cNvPr id="14" name="群組 13"/>
            <p:cNvGrpSpPr/>
            <p:nvPr/>
          </p:nvGrpSpPr>
          <p:grpSpPr>
            <a:xfrm>
              <a:off x="2648394" y="2526179"/>
              <a:ext cx="3698866" cy="2123658"/>
              <a:chOff x="2566470" y="2627778"/>
              <a:chExt cx="3698866" cy="2123658"/>
            </a:xfrm>
          </p:grpSpPr>
          <p:sp>
            <p:nvSpPr>
              <p:cNvPr id="8" name="Rectangle 1"/>
              <p:cNvSpPr>
                <a:spLocks noChangeArrowheads="1"/>
              </p:cNvSpPr>
              <p:nvPr/>
            </p:nvSpPr>
            <p:spPr bwMode="auto">
              <a:xfrm>
                <a:off x="3617385" y="2627778"/>
                <a:ext cx="2647951" cy="21236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en-US" altLang="zh-TW" sz="12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49" charset="0"/>
                    <a:ea typeface="新細明體" pitchFamily="18" charset="-120"/>
                    <a:cs typeface="Courier New" pitchFamily="49" charset="0"/>
                  </a:rPr>
                  <a:t>        </a:t>
                </a:r>
              </a:p>
              <a:p>
                <a:pPr defTabSz="1160463" fontAlgn="base">
                  <a:spcBef>
                    <a:spcPct val="0"/>
                  </a:spcBef>
                  <a:spcAft>
                    <a:spcPct val="0"/>
                  </a:spcAft>
                  <a:tabLst>
                    <a:tab pos="1079500" algn="l"/>
                  </a:tabLst>
                </a:pPr>
                <a:r>
                  <a:rPr kumimoji="1" lang="en-US" altLang="zh-TW" sz="1200" b="1" dirty="0">
                    <a:latin typeface="Courier New" pitchFamily="49" charset="0"/>
                    <a:cs typeface="Courier New" pitchFamily="49" charset="0"/>
                  </a:rPr>
                  <a:t> </a:t>
                </a:r>
                <a:r>
                  <a:rPr kumimoji="1" lang="en-US" altLang="zh-TW" sz="1200" b="1" dirty="0" smtClean="0">
                    <a:latin typeface="Courier New" pitchFamily="49" charset="0"/>
                    <a:cs typeface="Courier New" pitchFamily="49" charset="0"/>
                  </a:rPr>
                  <a:t>      AATTTTCAGAAAATT</a:t>
                </a:r>
                <a:endParaRPr kumimoji="1" lang="en-US" altLang="zh-TW" sz="1200" b="1" dirty="0">
                  <a:latin typeface="Courier New" pitchFamily="49" charset="0"/>
                  <a:ea typeface="新細明體" pitchFamily="18" charset="-120"/>
                  <a:cs typeface="Courier New" pitchFamily="49" charset="0"/>
                </a:endParaRPr>
              </a:p>
              <a:p>
                <a:pPr defTabSz="1160463" fontAlgn="base">
                  <a:spcBef>
                    <a:spcPct val="0"/>
                  </a:spcBef>
                  <a:spcAft>
                    <a:spcPct val="0"/>
                  </a:spcAft>
                  <a:tabLst>
                    <a:tab pos="1079500" algn="l"/>
                  </a:tabLst>
                </a:pPr>
                <a:r>
                  <a:rPr kumimoji="1" lang="en-US" altLang="zh-TW" sz="12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49" charset="0"/>
                    <a:ea typeface="新細明體" pitchFamily="18" charset="-120"/>
                    <a:cs typeface="Courier New" pitchFamily="49" charset="0"/>
                  </a:rPr>
                  <a:t>       AATTTTCWGAAAATT</a:t>
                </a:r>
              </a:p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1254125" algn="l"/>
                  </a:tabLst>
                </a:pPr>
                <a:r>
                  <a:rPr kumimoji="1" lang="en-US" altLang="zh-TW" sz="12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urier New" pitchFamily="49" charset="0"/>
                    <a:ea typeface="新細明體" pitchFamily="18" charset="-120"/>
                    <a:cs typeface="Courier New" pitchFamily="49" charset="0"/>
                  </a:rPr>
                  <a:t>       AATTTTCWGAAAATT</a:t>
                </a: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54125" algn="l"/>
                  </a:tabLst>
                </a:pPr>
                <a:r>
                  <a:rPr kumimoji="1" lang="en-US" altLang="zh-TW" sz="1200" b="1" dirty="0" smtClean="0">
                    <a:latin typeface="Courier New" pitchFamily="49" charset="0"/>
                    <a:ea typeface="新細明體" pitchFamily="18" charset="-120"/>
                    <a:cs typeface="Courier New" pitchFamily="49" charset="0"/>
                  </a:rPr>
                  <a:t>       AATTTTCWGAAAATT</a:t>
                </a: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54125" algn="l"/>
                  </a:tabLst>
                </a:pPr>
                <a:r>
                  <a:rPr kumimoji="1" lang="en-US" altLang="zh-TW" sz="1200" b="1" dirty="0" smtClean="0">
                    <a:latin typeface="Courier New" pitchFamily="49" charset="0"/>
                    <a:ea typeface="新細明體" pitchFamily="18" charset="-120"/>
                    <a:cs typeface="Courier New" pitchFamily="49" charset="0"/>
                  </a:rPr>
                  <a:t>       AATTTTCWGAAAATT</a:t>
                </a: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254125" algn="l"/>
                  </a:tabLst>
                </a:pPr>
                <a:r>
                  <a:rPr lang="en-US" altLang="zh-TW" sz="1200" b="1" dirty="0" smtClean="0">
                    <a:latin typeface="Courier New" pitchFamily="49" charset="0"/>
                    <a:cs typeface="Courier New" pitchFamily="49" charset="0"/>
                  </a:rPr>
                  <a:t>       AATTTTCNGAAAATT</a:t>
                </a:r>
                <a:endParaRPr kumimoji="1" lang="en-US" altLang="zh-TW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49" charset="0"/>
                  <a:ea typeface="新細明體" pitchFamily="18" charset="-120"/>
                  <a:cs typeface="Courier New" pitchFamily="49" charset="0"/>
                </a:endParaRP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355600" algn="l"/>
                  </a:tabLst>
                </a:pPr>
                <a:r>
                  <a:rPr lang="en-US" altLang="zh-TW" sz="1200" b="1" dirty="0">
                    <a:latin typeface="Courier New" pitchFamily="49" charset="0"/>
                    <a:cs typeface="Courier New" pitchFamily="49" charset="0"/>
                  </a:rPr>
                  <a:t> </a:t>
                </a:r>
                <a:r>
                  <a:rPr lang="en-US" altLang="zh-TW" sz="1200" b="1" dirty="0" smtClean="0">
                    <a:latin typeface="Courier New" pitchFamily="49" charset="0"/>
                    <a:cs typeface="Courier New" pitchFamily="49" charset="0"/>
                  </a:rPr>
                  <a:t> TTYWRAATWTTCWRAATWTTY</a:t>
                </a: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TW" sz="1200" b="1" dirty="0" smtClean="0">
                    <a:latin typeface="Courier New" pitchFamily="49" charset="0"/>
                    <a:cs typeface="Courier New" pitchFamily="49" charset="0"/>
                  </a:rPr>
                  <a:t>WWWTYWRAATWTTCWRAAAAT</a:t>
                </a: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TW" sz="1200" b="1" dirty="0" smtClean="0">
                    <a:latin typeface="Courier New" pitchFamily="49" charset="0"/>
                    <a:cs typeface="Courier New" pitchFamily="49" charset="0"/>
                  </a:rPr>
                  <a:t>       AATWTTCNRAAWWTT</a:t>
                </a:r>
              </a:p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TW" sz="1200" b="1" dirty="0" smtClean="0">
                    <a:latin typeface="Courier New" pitchFamily="49" charset="0"/>
                    <a:cs typeface="Courier New" pitchFamily="49" charset="0"/>
                  </a:rPr>
                  <a:t>        </a:t>
                </a:r>
                <a:endParaRPr kumimoji="1" lang="en-US" altLang="zh-TW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49" charset="0"/>
                  <a:ea typeface="新細明體" pitchFamily="18" charset="-120"/>
                  <a:cs typeface="Courier New" pitchFamily="49" charset="0"/>
                </a:endParaRPr>
              </a:p>
            </p:txBody>
          </p:sp>
          <p:sp>
            <p:nvSpPr>
              <p:cNvPr id="9" name="文字方塊 8"/>
              <p:cNvSpPr txBox="1"/>
              <p:nvPr/>
            </p:nvSpPr>
            <p:spPr>
              <a:xfrm>
                <a:off x="2566470" y="2816630"/>
                <a:ext cx="1184721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200" b="1" dirty="0" smtClean="0">
                    <a:latin typeface="Cambria" pitchFamily="18" charset="0"/>
                    <a:cs typeface="Courier New" pitchFamily="49" charset="0"/>
                  </a:rPr>
                  <a:t>Streptococci</a:t>
                </a:r>
              </a:p>
              <a:p>
                <a:r>
                  <a:rPr lang="en-US" altLang="zh-TW" sz="1200" b="1" i="1" dirty="0" smtClean="0">
                    <a:latin typeface="Cambria" pitchFamily="18" charset="0"/>
                    <a:cs typeface="Courier New" pitchFamily="49" charset="0"/>
                  </a:rPr>
                  <a:t>L. </a:t>
                </a:r>
                <a:r>
                  <a:rPr lang="en-US" altLang="zh-TW" sz="1200" b="1" i="1" dirty="0" err="1" smtClean="0">
                    <a:latin typeface="Cambria" pitchFamily="18" charset="0"/>
                    <a:cs typeface="Courier New" pitchFamily="49" charset="0"/>
                  </a:rPr>
                  <a:t>lactis</a:t>
                </a:r>
                <a:endParaRPr lang="zh-TW" altLang="zh-TW" sz="1200" b="1" dirty="0" smtClean="0">
                  <a:latin typeface="Cambria" pitchFamily="18" charset="0"/>
                  <a:cs typeface="Courier New" pitchFamily="49" charset="0"/>
                </a:endParaRPr>
              </a:p>
              <a:p>
                <a:r>
                  <a:rPr lang="en-US" altLang="zh-TW" sz="1200" b="1" i="1" dirty="0" smtClean="0">
                    <a:latin typeface="Cambria" pitchFamily="18" charset="0"/>
                    <a:cs typeface="Courier New" pitchFamily="49" charset="0"/>
                  </a:rPr>
                  <a:t>S. </a:t>
                </a:r>
                <a:r>
                  <a:rPr lang="en-US" altLang="zh-TW" sz="1200" b="1" i="1" dirty="0" err="1" smtClean="0">
                    <a:latin typeface="Cambria" pitchFamily="18" charset="0"/>
                    <a:cs typeface="Courier New" pitchFamily="49" charset="0"/>
                  </a:rPr>
                  <a:t>mutans</a:t>
                </a:r>
                <a:endParaRPr lang="zh-TW" altLang="zh-TW" sz="1200" b="1" dirty="0" smtClean="0">
                  <a:latin typeface="Cambria" pitchFamily="18" charset="0"/>
                  <a:cs typeface="Courier New" pitchFamily="49" charset="0"/>
                </a:endParaRPr>
              </a:p>
              <a:p>
                <a:r>
                  <a:rPr lang="en-US" altLang="zh-TW" sz="1200" b="1" i="1" dirty="0" smtClean="0">
                    <a:latin typeface="Cambria" pitchFamily="18" charset="0"/>
                    <a:cs typeface="Courier New" pitchFamily="49" charset="0"/>
                  </a:rPr>
                  <a:t>S. </a:t>
                </a:r>
                <a:r>
                  <a:rPr lang="en-US" altLang="zh-TW" sz="1200" b="1" i="1" dirty="0" err="1" smtClean="0">
                    <a:latin typeface="Cambria" pitchFamily="18" charset="0"/>
                    <a:cs typeface="Courier New" pitchFamily="49" charset="0"/>
                  </a:rPr>
                  <a:t>pyogenes</a:t>
                </a:r>
                <a:endParaRPr lang="zh-TW" altLang="zh-TW" sz="1200" b="1" dirty="0" smtClean="0">
                  <a:latin typeface="Cambria" pitchFamily="18" charset="0"/>
                  <a:cs typeface="Courier New" pitchFamily="49" charset="0"/>
                </a:endParaRPr>
              </a:p>
              <a:p>
                <a:r>
                  <a:rPr lang="en-US" altLang="zh-TW" sz="1200" b="1" i="1" dirty="0" smtClean="0">
                    <a:latin typeface="Cambria" pitchFamily="18" charset="0"/>
                    <a:cs typeface="Courier New" pitchFamily="49" charset="0"/>
                  </a:rPr>
                  <a:t>B. </a:t>
                </a:r>
                <a:r>
                  <a:rPr lang="en-US" altLang="zh-TW" sz="1200" b="1" i="1" dirty="0" err="1" smtClean="0">
                    <a:latin typeface="Cambria" pitchFamily="18" charset="0"/>
                    <a:cs typeface="Courier New" pitchFamily="49" charset="0"/>
                  </a:rPr>
                  <a:t>subtilis</a:t>
                </a:r>
                <a:endParaRPr lang="zh-TW" altLang="zh-TW" sz="1200" b="1" dirty="0" smtClean="0">
                  <a:latin typeface="Cambria" pitchFamily="18" charset="0"/>
                  <a:cs typeface="Courier New" pitchFamily="49" charset="0"/>
                </a:endParaRPr>
              </a:p>
              <a:p>
                <a:r>
                  <a:rPr lang="en-US" altLang="zh-TW" sz="1200" b="1" i="1" dirty="0" smtClean="0">
                    <a:latin typeface="Cambria" pitchFamily="18" charset="0"/>
                    <a:cs typeface="Courier New" pitchFamily="49" charset="0"/>
                  </a:rPr>
                  <a:t>B. </a:t>
                </a:r>
                <a:r>
                  <a:rPr lang="en-US" altLang="zh-TW" sz="1200" b="1" i="1" dirty="0" err="1" smtClean="0">
                    <a:latin typeface="Cambria" pitchFamily="18" charset="0"/>
                    <a:cs typeface="Courier New" pitchFamily="49" charset="0"/>
                  </a:rPr>
                  <a:t>anthracis</a:t>
                </a:r>
                <a:endParaRPr lang="zh-TW" altLang="zh-TW" sz="1200" b="1" dirty="0" smtClean="0">
                  <a:latin typeface="Cambria" pitchFamily="18" charset="0"/>
                  <a:cs typeface="Courier New" pitchFamily="49" charset="0"/>
                </a:endParaRPr>
              </a:p>
              <a:p>
                <a:r>
                  <a:rPr lang="en-US" altLang="zh-TW" sz="1200" b="1" i="1" dirty="0" smtClean="0">
                    <a:latin typeface="Cambria" pitchFamily="18" charset="0"/>
                    <a:cs typeface="Courier New" pitchFamily="49" charset="0"/>
                  </a:rPr>
                  <a:t>C. difficile</a:t>
                </a:r>
              </a:p>
              <a:p>
                <a:r>
                  <a:rPr lang="en-US" altLang="zh-TW" sz="1200" b="1" i="1" dirty="0" smtClean="0">
                    <a:latin typeface="Cambria" pitchFamily="18" charset="0"/>
                    <a:cs typeface="Courier New" pitchFamily="49" charset="0"/>
                  </a:rPr>
                  <a:t>Staph. aureus</a:t>
                </a:r>
                <a:endParaRPr lang="zh-TW" altLang="zh-TW" sz="1200" b="1" dirty="0" smtClean="0">
                  <a:latin typeface="Cambria" pitchFamily="18" charset="0"/>
                  <a:cs typeface="Courier New" pitchFamily="49" charset="0"/>
                </a:endParaRPr>
              </a:p>
              <a:p>
                <a:r>
                  <a:rPr lang="en-US" altLang="zh-TW" sz="1200" b="1" dirty="0" smtClean="0">
                    <a:latin typeface="Cambria" pitchFamily="18" charset="0"/>
                    <a:cs typeface="Courier New" pitchFamily="49" charset="0"/>
                  </a:rPr>
                  <a:t>Consensus</a:t>
                </a:r>
                <a:endParaRPr lang="zh-TW" altLang="en-US" sz="1200" b="1" dirty="0">
                  <a:latin typeface="Cambria" pitchFamily="18" charset="0"/>
                  <a:cs typeface="Courier New" pitchFamily="49" charset="0"/>
                </a:endParaRPr>
              </a:p>
            </p:txBody>
          </p:sp>
        </p:grpSp>
        <p:sp>
          <p:nvSpPr>
            <p:cNvPr id="5" name="文字方塊 4"/>
            <p:cNvSpPr txBox="1"/>
            <p:nvPr/>
          </p:nvSpPr>
          <p:spPr>
            <a:xfrm>
              <a:off x="4288475" y="689237"/>
              <a:ext cx="41870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400" b="1" dirty="0" smtClean="0">
                  <a:latin typeface="Georgia" panose="02040502050405020303" pitchFamily="18" charset="0"/>
                </a:rPr>
                <a:t>A</a:t>
              </a:r>
              <a:endParaRPr lang="zh-TW" altLang="en-US" sz="2400" b="1" dirty="0">
                <a:latin typeface="Georgia" panose="02040502050405020303" pitchFamily="18" charset="0"/>
              </a:endParaRPr>
            </a:p>
          </p:txBody>
        </p:sp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1597" y="1310088"/>
              <a:ext cx="1832461" cy="806502"/>
            </a:xfrm>
            <a:prstGeom prst="rect">
              <a:avLst/>
            </a:prstGeom>
          </p:spPr>
        </p:pic>
        <p:sp>
          <p:nvSpPr>
            <p:cNvPr id="11" name="文字方塊 10"/>
            <p:cNvSpPr txBox="1"/>
            <p:nvPr/>
          </p:nvSpPr>
          <p:spPr>
            <a:xfrm>
              <a:off x="3045474" y="1083649"/>
              <a:ext cx="29047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sz="1200" b="1" dirty="0" smtClean="0">
                  <a:latin typeface="Cambria" panose="02040503050406030204" pitchFamily="18" charset="0"/>
                </a:rPr>
                <a:t>Streptococcal CodY binding consensus </a:t>
              </a:r>
              <a:endParaRPr lang="zh-TW" altLang="en-US" sz="1200" b="1" dirty="0"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640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12630</TotalTime>
  <Words>51</Words>
  <Application>Microsoft Office PowerPoint</Application>
  <PresentationFormat>如螢幕大小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10" baseType="lpstr">
      <vt:lpstr>新細明體</vt:lpstr>
      <vt:lpstr>Arial</vt:lpstr>
      <vt:lpstr>Calibri</vt:lpstr>
      <vt:lpstr>Calibri Light</vt:lpstr>
      <vt:lpstr>Cambria</vt:lpstr>
      <vt:lpstr>Courier New</vt:lpstr>
      <vt:lpstr>Georgia</vt:lpstr>
      <vt:lpstr>Times New Roman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mchen</dc:creator>
  <cp:lastModifiedBy>mchen</cp:lastModifiedBy>
  <cp:revision>114</cp:revision>
  <cp:lastPrinted>2017-12-05T14:47:37Z</cp:lastPrinted>
  <dcterms:created xsi:type="dcterms:W3CDTF">2017-07-06T04:28:36Z</dcterms:created>
  <dcterms:modified xsi:type="dcterms:W3CDTF">2018-04-30T13:19:57Z</dcterms:modified>
</cp:coreProperties>
</file>