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</p:sldIdLst>
  <p:sldSz cx="6400800" cy="82296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2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00"/>
    <a:srgbClr val="8BD5B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2" autoAdjust="0"/>
    <p:restoredTop sz="94660"/>
  </p:normalViewPr>
  <p:slideViewPr>
    <p:cSldViewPr snapToGrid="0">
      <p:cViewPr varScale="1">
        <p:scale>
          <a:sx n="83" d="100"/>
          <a:sy n="83" d="100"/>
        </p:scale>
        <p:origin x="4180" y="76"/>
      </p:cViewPr>
      <p:guideLst>
        <p:guide orient="horz" pos="2592"/>
        <p:guide pos="20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" y="1346836"/>
            <a:ext cx="5440680" cy="2865120"/>
          </a:xfrm>
        </p:spPr>
        <p:txBody>
          <a:bodyPr anchor="b"/>
          <a:lstStyle>
            <a:lvl1pPr algn="ctr"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4322446"/>
            <a:ext cx="4800600" cy="1986914"/>
          </a:xfrm>
        </p:spPr>
        <p:txBody>
          <a:bodyPr/>
          <a:lstStyle>
            <a:lvl1pPr marL="0" indent="0" algn="ctr">
              <a:buNone/>
              <a:defRPr sz="1680"/>
            </a:lvl1pPr>
            <a:lvl2pPr marL="320040" indent="0" algn="ctr">
              <a:buNone/>
              <a:defRPr sz="1400"/>
            </a:lvl2pPr>
            <a:lvl3pPr marL="640080" indent="0" algn="ctr">
              <a:buNone/>
              <a:defRPr sz="1260"/>
            </a:lvl3pPr>
            <a:lvl4pPr marL="960120" indent="0" algn="ctr">
              <a:buNone/>
              <a:defRPr sz="1120"/>
            </a:lvl4pPr>
            <a:lvl5pPr marL="1280160" indent="0" algn="ctr">
              <a:buNone/>
              <a:defRPr sz="1120"/>
            </a:lvl5pPr>
            <a:lvl6pPr marL="1600200" indent="0" algn="ctr">
              <a:buNone/>
              <a:defRPr sz="1120"/>
            </a:lvl6pPr>
            <a:lvl7pPr marL="1920240" indent="0" algn="ctr">
              <a:buNone/>
              <a:defRPr sz="1120"/>
            </a:lvl7pPr>
            <a:lvl8pPr marL="2240280" indent="0" algn="ctr">
              <a:buNone/>
              <a:defRPr sz="1120"/>
            </a:lvl8pPr>
            <a:lvl9pPr marL="2560320" indent="0" algn="ctr">
              <a:buNone/>
              <a:defRPr sz="11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93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599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722" y="2051688"/>
            <a:ext cx="5520690" cy="3423284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722" y="5507358"/>
            <a:ext cx="5520690" cy="1800224"/>
          </a:xfrm>
        </p:spPr>
        <p:txBody>
          <a:bodyPr/>
          <a:lstStyle>
            <a:lvl1pPr marL="0" indent="0">
              <a:buNone/>
              <a:defRPr sz="1680">
                <a:solidFill>
                  <a:schemeClr val="tx1"/>
                </a:solidFill>
              </a:defRPr>
            </a:lvl1pPr>
            <a:lvl2pPr marL="320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400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3pPr>
            <a:lvl4pPr marL="9601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4pPr>
            <a:lvl5pPr marL="128016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5pPr>
            <a:lvl6pPr marL="160020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6pPr>
            <a:lvl7pPr marL="192024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7pPr>
            <a:lvl8pPr marL="22402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8pPr>
            <a:lvl9pPr marL="25603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558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0055" y="2190750"/>
            <a:ext cx="2720340" cy="52216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40405" y="2190750"/>
            <a:ext cx="2720340" cy="52216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52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438152"/>
            <a:ext cx="5520690" cy="15906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889" y="2017396"/>
            <a:ext cx="2707838" cy="988694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889" y="3006090"/>
            <a:ext cx="2707838" cy="442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40405" y="2017396"/>
            <a:ext cx="2721174" cy="988694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40405" y="3006090"/>
            <a:ext cx="2721174" cy="442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71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4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9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548640"/>
            <a:ext cx="2064425" cy="1920240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174" y="1184912"/>
            <a:ext cx="3240405" cy="5848350"/>
          </a:xfrm>
        </p:spPr>
        <p:txBody>
          <a:bodyPr/>
          <a:lstStyle>
            <a:lvl1pPr>
              <a:defRPr sz="2240"/>
            </a:lvl1pPr>
            <a:lvl2pPr>
              <a:defRPr sz="1960"/>
            </a:lvl2pPr>
            <a:lvl3pPr>
              <a:defRPr sz="168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2468880"/>
            <a:ext cx="2064425" cy="4573906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231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548640"/>
            <a:ext cx="2064425" cy="1920240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21174" y="1184912"/>
            <a:ext cx="3240405" cy="5848350"/>
          </a:xfrm>
        </p:spPr>
        <p:txBody>
          <a:bodyPr anchor="t"/>
          <a:lstStyle>
            <a:lvl1pPr marL="0" indent="0">
              <a:buNone/>
              <a:defRPr sz="2240"/>
            </a:lvl1pPr>
            <a:lvl2pPr marL="320040" indent="0">
              <a:buNone/>
              <a:defRPr sz="1960"/>
            </a:lvl2pPr>
            <a:lvl3pPr marL="640080" indent="0">
              <a:buNone/>
              <a:defRPr sz="1680"/>
            </a:lvl3pPr>
            <a:lvl4pPr marL="960120" indent="0">
              <a:buNone/>
              <a:defRPr sz="1400"/>
            </a:lvl4pPr>
            <a:lvl5pPr marL="1280160" indent="0">
              <a:buNone/>
              <a:defRPr sz="1400"/>
            </a:lvl5pPr>
            <a:lvl6pPr marL="1600200" indent="0">
              <a:buNone/>
              <a:defRPr sz="1400"/>
            </a:lvl6pPr>
            <a:lvl7pPr marL="1920240" indent="0">
              <a:buNone/>
              <a:defRPr sz="1400"/>
            </a:lvl7pPr>
            <a:lvl8pPr marL="2240280" indent="0">
              <a:buNone/>
              <a:defRPr sz="1400"/>
            </a:lvl8pPr>
            <a:lvl9pPr marL="2560320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2468880"/>
            <a:ext cx="2064425" cy="4573906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70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2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80573" y="438150"/>
            <a:ext cx="1380173" cy="69742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0055" y="438150"/>
            <a:ext cx="4060508" cy="69742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27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055" y="438152"/>
            <a:ext cx="552069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055" y="2190750"/>
            <a:ext cx="552069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0055" y="7627622"/>
            <a:ext cx="14401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0265" y="7627622"/>
            <a:ext cx="216027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20565" y="7627622"/>
            <a:ext cx="14401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0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40080" rtl="0" eaLnBrk="1" latinLnBrk="0" hangingPunct="1">
        <a:lnSpc>
          <a:spcPct val="90000"/>
        </a:lnSpc>
        <a:spcBef>
          <a:spcPct val="0"/>
        </a:spcBef>
        <a:buNone/>
        <a:defRPr sz="3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0020" indent="-160020" algn="l" defTabSz="64008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76022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20802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7203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1pPr>
      <a:lvl2pPr marL="3200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2402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582" t="2814" r="27069" b="3618"/>
          <a:stretch/>
        </p:blipFill>
        <p:spPr>
          <a:xfrm>
            <a:off x="300311" y="715990"/>
            <a:ext cx="1935128" cy="15470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878" t="2211" r="27546" b="3257"/>
          <a:stretch/>
        </p:blipFill>
        <p:spPr>
          <a:xfrm>
            <a:off x="2316792" y="700051"/>
            <a:ext cx="1913864" cy="15629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2741" t="2614" r="27683" b="3174"/>
          <a:stretch/>
        </p:blipFill>
        <p:spPr>
          <a:xfrm>
            <a:off x="4309596" y="682869"/>
            <a:ext cx="1913864" cy="15576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74541" t="43508" r="2392" b="43507"/>
          <a:stretch/>
        </p:blipFill>
        <p:spPr>
          <a:xfrm>
            <a:off x="382098" y="791475"/>
            <a:ext cx="634516" cy="2146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49455" y="281192"/>
            <a:ext cx="1234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K562 GRO-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seq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0206" y="486212"/>
            <a:ext cx="7232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H3K27ac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78365" y="486251"/>
            <a:ext cx="766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H3K4me1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95594" y="486212"/>
            <a:ext cx="7393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GRO-cap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02719" y="7557686"/>
            <a:ext cx="16417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Distance to centers (</a:t>
            </a:r>
            <a:r>
              <a:rPr lang="en-US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/>
          <a:srcRect l="2773" t="2447" r="26985" b="2694"/>
          <a:stretch/>
        </p:blipFill>
        <p:spPr>
          <a:xfrm>
            <a:off x="231023" y="3082583"/>
            <a:ext cx="1932184" cy="156837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/>
          <a:srcRect l="2990" t="2085" r="27419" b="3416"/>
          <a:stretch/>
        </p:blipFill>
        <p:spPr>
          <a:xfrm>
            <a:off x="2298496" y="3088535"/>
            <a:ext cx="1914277" cy="156242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l="2557" t="2007" r="27636" b="3134"/>
          <a:stretch/>
        </p:blipFill>
        <p:spPr>
          <a:xfrm>
            <a:off x="4340113" y="3082583"/>
            <a:ext cx="1920218" cy="156837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149455" y="2605517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K562 PRO-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seq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/>
          <a:srcRect l="2719" t="2847" r="27473" b="2996"/>
          <a:stretch/>
        </p:blipFill>
        <p:spPr>
          <a:xfrm>
            <a:off x="445726" y="5445410"/>
            <a:ext cx="2560320" cy="207568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/>
          <a:srcRect l="2111" t="1757" r="27084" b="2842"/>
          <a:stretch/>
        </p:blipFill>
        <p:spPr>
          <a:xfrm>
            <a:off x="3415648" y="5406705"/>
            <a:ext cx="2596897" cy="210312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290545" y="4692202"/>
            <a:ext cx="16417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Distance to centers (</a:t>
            </a:r>
            <a:r>
              <a:rPr lang="en-US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98438" y="2307159"/>
            <a:ext cx="16417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Distance to centers (</a:t>
            </a:r>
            <a:r>
              <a:rPr lang="en-US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77040" y="4963268"/>
            <a:ext cx="16470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Mouse liver PRO-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seq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22019" y="2815112"/>
            <a:ext cx="7232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H3K27ac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63787" y="2813576"/>
            <a:ext cx="766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H3K4me1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36674" y="2815151"/>
            <a:ext cx="7393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GRO-cap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48135" y="5201716"/>
            <a:ext cx="7232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H3K27ac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36111" y="5199230"/>
            <a:ext cx="766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H3K4me1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514340" y="3677909"/>
            <a:ext cx="14494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itchFamily="34" charset="0"/>
              </a:rPr>
              <a:t>Fragment per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bp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per peak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-493695" y="1332986"/>
            <a:ext cx="14494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itchFamily="34" charset="0"/>
              </a:rPr>
              <a:t>Fragment per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bp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per peak</a:t>
            </a:r>
          </a:p>
        </p:txBody>
      </p:sp>
      <p:sp>
        <p:nvSpPr>
          <p:cNvPr id="31" name="TextBox 30"/>
          <p:cNvSpPr txBox="1"/>
          <p:nvPr/>
        </p:nvSpPr>
        <p:spPr>
          <a:xfrm rot="16200000">
            <a:off x="-260822" y="6235702"/>
            <a:ext cx="14494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itchFamily="34" charset="0"/>
              </a:rPr>
              <a:t>Fragment per </a:t>
            </a:r>
            <a:r>
              <a:rPr lang="en-US" sz="800" b="1" dirty="0" err="1">
                <a:latin typeface="Arial" pitchFamily="34" charset="0"/>
                <a:cs typeface="Arial" pitchFamily="34" charset="0"/>
              </a:rPr>
              <a:t>bp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 per peak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5"/>
          <a:srcRect l="74541" t="43508" r="2392" b="43507"/>
          <a:stretch/>
        </p:blipFill>
        <p:spPr>
          <a:xfrm>
            <a:off x="382098" y="3143543"/>
            <a:ext cx="634516" cy="21469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5"/>
          <a:srcRect l="74541" t="43508" r="2392" b="43507"/>
          <a:stretch/>
        </p:blipFill>
        <p:spPr>
          <a:xfrm>
            <a:off x="623933" y="5563049"/>
            <a:ext cx="846022" cy="28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34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2207</TotalTime>
  <Words>48</Words>
  <Application>Microsoft Office PowerPoint</Application>
  <PresentationFormat>Custom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Jing</dc:creator>
  <cp:lastModifiedBy>Wang, Jing</cp:lastModifiedBy>
  <cp:revision>138</cp:revision>
  <cp:lastPrinted>2016-09-27T21:35:30Z</cp:lastPrinted>
  <dcterms:created xsi:type="dcterms:W3CDTF">2016-09-06T21:27:57Z</dcterms:created>
  <dcterms:modified xsi:type="dcterms:W3CDTF">2018-07-10T18:24:49Z</dcterms:modified>
</cp:coreProperties>
</file>